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48"/>
  </p:notesMasterIdLst>
  <p:sldIdLst>
    <p:sldId id="306" r:id="rId2"/>
    <p:sldId id="258" r:id="rId3"/>
    <p:sldId id="305" r:id="rId4"/>
    <p:sldId id="256" r:id="rId5"/>
    <p:sldId id="257" r:id="rId6"/>
    <p:sldId id="308" r:id="rId7"/>
    <p:sldId id="314" r:id="rId8"/>
    <p:sldId id="307" r:id="rId9"/>
    <p:sldId id="313" r:id="rId10"/>
    <p:sldId id="309" r:id="rId11"/>
    <p:sldId id="316" r:id="rId12"/>
    <p:sldId id="315" r:id="rId13"/>
    <p:sldId id="317" r:id="rId14"/>
    <p:sldId id="311" r:id="rId15"/>
    <p:sldId id="318" r:id="rId16"/>
    <p:sldId id="310" r:id="rId17"/>
    <p:sldId id="319" r:id="rId18"/>
    <p:sldId id="312" r:id="rId19"/>
    <p:sldId id="320" r:id="rId20"/>
    <p:sldId id="321" r:id="rId21"/>
    <p:sldId id="339" r:id="rId22"/>
    <p:sldId id="340" r:id="rId23"/>
    <p:sldId id="342" r:id="rId24"/>
    <p:sldId id="343" r:id="rId25"/>
    <p:sldId id="344" r:id="rId26"/>
    <p:sldId id="334" r:id="rId27"/>
    <p:sldId id="322" r:id="rId28"/>
    <p:sldId id="323" r:id="rId29"/>
    <p:sldId id="333" r:id="rId30"/>
    <p:sldId id="328" r:id="rId31"/>
    <p:sldId id="324" r:id="rId32"/>
    <p:sldId id="325" r:id="rId33"/>
    <p:sldId id="326" r:id="rId34"/>
    <p:sldId id="327" r:id="rId35"/>
    <p:sldId id="335" r:id="rId36"/>
    <p:sldId id="331" r:id="rId37"/>
    <p:sldId id="329" r:id="rId38"/>
    <p:sldId id="330" r:id="rId39"/>
    <p:sldId id="336" r:id="rId40"/>
    <p:sldId id="332" r:id="rId41"/>
    <p:sldId id="337" r:id="rId42"/>
    <p:sldId id="338" r:id="rId43"/>
    <p:sldId id="345" r:id="rId44"/>
    <p:sldId id="347" r:id="rId45"/>
    <p:sldId id="346" r:id="rId46"/>
    <p:sldId id="263" r:id="rId47"/>
  </p:sldIdLst>
  <p:sldSz cx="9144000" cy="5143500" type="screen16x9"/>
  <p:notesSz cx="6858000" cy="9144000"/>
  <p:embeddedFontLst>
    <p:embeddedFont>
      <p:font typeface="Didact Gothic" panose="00000500000000000000" pitchFamily="2" charset="0"/>
      <p:regular r:id="rId49"/>
    </p:embeddedFont>
    <p:embeddedFont>
      <p:font typeface="Julius Sans One" panose="020B0604020202020204" charset="0"/>
      <p:regular r:id="rId50"/>
    </p:embeddedFont>
    <p:embeddedFont>
      <p:font typeface="Lucida Sans" panose="020B0602030504020204" pitchFamily="34" charset="0"/>
      <p:regular r:id="rId51"/>
      <p:bold r:id="rId52"/>
      <p:italic r:id="rId53"/>
      <p:boldItalic r:id="rId54"/>
    </p:embeddedFont>
    <p:embeddedFont>
      <p:font typeface="Questrial" pitchFamily="2" charset="0"/>
      <p:regular r:id="rId55"/>
    </p:embeddedFont>
    <p:embeddedFont>
      <p:font typeface="Sitka Text" pitchFamily="2"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464">
          <p15:clr>
            <a:srgbClr val="9AA0A6"/>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8CA7C16-98DC-47DA-9B5F-F50C61C3E050}">
  <a:tblStyle styleId="{28CA7C16-98DC-47DA-9B5F-F50C61C3E05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3" d="100"/>
          <a:sy n="133" d="100"/>
        </p:scale>
        <p:origin x="96" y="96"/>
      </p:cViewPr>
      <p:guideLst>
        <p:guide pos="4464"/>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f4bd203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8f4bd20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97355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f4bd203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8f4bd20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257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41669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f4bd203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8f4bd20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352971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6280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f4bd203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8f4bd20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774330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346187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f4bd203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8f4bd20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421597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688466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f4bd203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8f4bd20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499788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04359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8f6f6f201e_0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8f6f6f201e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769499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f4bd203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8f4bd20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242240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42345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f4bd203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8f4bd20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78687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23159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430050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f4bd203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8f4bd20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223451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435481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109393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31168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8f6f6f201e_0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8f6f6f201e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00253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f4bd203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8f4bd20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67672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109393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109393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109393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109393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f4bd203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8f4bd20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10597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898689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5294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742385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f4bd203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8f4bd20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97072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f4bd203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8f4bd20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44214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f4bd203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8f4bd20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036215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972799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f4bd203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8f4bd20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78063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499690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193423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9f2cce1ec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9f2cce1ec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f4bd203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8f4bd20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19087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799523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f4bd203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8f4bd20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998329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91140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5"/>
        </a:solidFill>
        <a:effectLst/>
      </p:bgPr>
    </p:bg>
    <p:spTree>
      <p:nvGrpSpPr>
        <p:cNvPr id="1" name="Shape 8"/>
        <p:cNvGrpSpPr/>
        <p:nvPr/>
      </p:nvGrpSpPr>
      <p:grpSpPr>
        <a:xfrm>
          <a:off x="0" y="0"/>
          <a:ext cx="0" cy="0"/>
          <a:chOff x="0" y="0"/>
          <a:chExt cx="0" cy="0"/>
        </a:xfrm>
      </p:grpSpPr>
      <p:sp>
        <p:nvSpPr>
          <p:cNvPr id="9" name="Google Shape;9;p2"/>
          <p:cNvSpPr/>
          <p:nvPr/>
        </p:nvSpPr>
        <p:spPr>
          <a:xfrm>
            <a:off x="-3537625" y="711975"/>
            <a:ext cx="7035600" cy="3277200"/>
          </a:xfrm>
          <a:prstGeom prst="triangle">
            <a:avLst>
              <a:gd name="adj" fmla="val 5000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0;p2"/>
          <p:cNvSpPr/>
          <p:nvPr/>
        </p:nvSpPr>
        <p:spPr>
          <a:xfrm>
            <a:off x="0" y="1255025"/>
            <a:ext cx="4322700" cy="3891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1;p2"/>
          <p:cNvSpPr/>
          <p:nvPr/>
        </p:nvSpPr>
        <p:spPr>
          <a:xfrm flipH="1">
            <a:off x="1034200" y="0"/>
            <a:ext cx="10867800" cy="5143500"/>
          </a:xfrm>
          <a:prstGeom prst="triangle">
            <a:avLst>
              <a:gd name="adj" fmla="val 498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2;p2"/>
          <p:cNvSpPr txBox="1">
            <a:spLocks noGrp="1"/>
          </p:cNvSpPr>
          <p:nvPr>
            <p:ph type="ctrTitle"/>
          </p:nvPr>
        </p:nvSpPr>
        <p:spPr>
          <a:xfrm>
            <a:off x="3805750" y="2198675"/>
            <a:ext cx="4322700" cy="1508400"/>
          </a:xfrm>
          <a:prstGeom prst="rect">
            <a:avLst/>
          </a:prstGeom>
        </p:spPr>
        <p:txBody>
          <a:bodyPr spcFirstLastPara="1" wrap="square" lIns="91425" tIns="91425" rIns="91425" bIns="91425" anchor="ctr" anchorCtr="0">
            <a:noAutofit/>
          </a:bodyPr>
          <a:lstStyle>
            <a:lvl1pPr lvl="0" algn="r">
              <a:lnSpc>
                <a:spcPct val="90000"/>
              </a:lnSpc>
              <a:spcBef>
                <a:spcPts val="0"/>
              </a:spcBef>
              <a:spcAft>
                <a:spcPts val="0"/>
              </a:spcAft>
              <a:buClr>
                <a:schemeClr val="lt1"/>
              </a:buClr>
              <a:buSzPts val="4700"/>
              <a:buFont typeface="Julius Sans One"/>
              <a:buNone/>
              <a:defRPr sz="4000" b="1">
                <a:solidFill>
                  <a:schemeClr val="lt1"/>
                </a:solidFill>
                <a:latin typeface="Julius Sans One"/>
                <a:ea typeface="Julius Sans One"/>
                <a:cs typeface="Julius Sans One"/>
                <a:sym typeface="Julius Sans One"/>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endParaRPr/>
          </a:p>
        </p:txBody>
      </p:sp>
      <p:sp>
        <p:nvSpPr>
          <p:cNvPr id="13" name="Google Shape;13;p2"/>
          <p:cNvSpPr txBox="1">
            <a:spLocks noGrp="1"/>
          </p:cNvSpPr>
          <p:nvPr>
            <p:ph type="subTitle" idx="1"/>
          </p:nvPr>
        </p:nvSpPr>
        <p:spPr>
          <a:xfrm>
            <a:off x="4299250" y="4154375"/>
            <a:ext cx="3829200" cy="2484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2800"/>
              <a:buFont typeface="Questrial"/>
              <a:buNone/>
              <a:defRPr sz="1400">
                <a:solidFill>
                  <a:schemeClr val="lt1"/>
                </a:solidFill>
                <a:latin typeface="Didact Gothic"/>
                <a:ea typeface="Didact Gothic"/>
                <a:cs typeface="Didact Gothic"/>
                <a:sym typeface="Didact Gothic"/>
              </a:defRPr>
            </a:lvl1pPr>
            <a:lvl2pPr lvl="1"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2pPr>
            <a:lvl3pPr lvl="2"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3pPr>
            <a:lvl4pPr lvl="3"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4pPr>
            <a:lvl5pPr lvl="4"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5pPr>
            <a:lvl6pPr lvl="5"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6pPr>
            <a:lvl7pPr lvl="6"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7pPr>
            <a:lvl8pPr lvl="7"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8pPr>
            <a:lvl9pPr lvl="8"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accent5"/>
        </a:solid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body" idx="1"/>
          </p:nvPr>
        </p:nvSpPr>
        <p:spPr>
          <a:xfrm>
            <a:off x="713225" y="1424150"/>
            <a:ext cx="6075000" cy="3259800"/>
          </a:xfrm>
          <a:prstGeom prst="rect">
            <a:avLst/>
          </a:prstGeom>
        </p:spPr>
        <p:txBody>
          <a:bodyPr spcFirstLastPara="1" wrap="square" lIns="91425" tIns="91425" rIns="91425" bIns="91425" anchor="t" anchorCtr="0">
            <a:noAutofit/>
          </a:bodyPr>
          <a:lstStyle>
            <a:lvl1pPr marL="457200" marR="50800" lvl="0"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
        <p:nvSpPr>
          <p:cNvPr id="22" name="Google Shape;22;p4"/>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700"/>
              <a:buNone/>
              <a:defRPr sz="3000" b="1">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
        <p:nvSpPr>
          <p:cNvPr id="23" name="Google Shape;23;p4"/>
          <p:cNvSpPr/>
          <p:nvPr/>
        </p:nvSpPr>
        <p:spPr>
          <a:xfrm flipH="1">
            <a:off x="5808550" y="1533900"/>
            <a:ext cx="4800600" cy="4800600"/>
          </a:xfrm>
          <a:prstGeom prst="rtTriangl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5"/>
        </a:solidFill>
        <a:effectLst/>
      </p:bgPr>
    </p:bg>
    <p:spTree>
      <p:nvGrpSpPr>
        <p:cNvPr id="1" name="Shape 41"/>
        <p:cNvGrpSpPr/>
        <p:nvPr/>
      </p:nvGrpSpPr>
      <p:grpSpPr>
        <a:xfrm>
          <a:off x="0" y="0"/>
          <a:ext cx="0" cy="0"/>
          <a:chOff x="0" y="0"/>
          <a:chExt cx="0" cy="0"/>
        </a:xfrm>
      </p:grpSpPr>
      <p:sp>
        <p:nvSpPr>
          <p:cNvPr id="42" name="Google Shape;42;p9"/>
          <p:cNvSpPr/>
          <p:nvPr/>
        </p:nvSpPr>
        <p:spPr>
          <a:xfrm>
            <a:off x="0" y="457200"/>
            <a:ext cx="9144000" cy="46863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43;p9"/>
          <p:cNvSpPr/>
          <p:nvPr/>
        </p:nvSpPr>
        <p:spPr>
          <a:xfrm rot="5400000">
            <a:off x="-64425" y="64350"/>
            <a:ext cx="4243200" cy="41145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44;p9"/>
          <p:cNvSpPr/>
          <p:nvPr/>
        </p:nvSpPr>
        <p:spPr>
          <a:xfrm rot="-5400000" flipH="1">
            <a:off x="4941700" y="26525"/>
            <a:ext cx="4364700" cy="4227600"/>
          </a:xfrm>
          <a:prstGeom prst="rtTriangl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5;p9"/>
          <p:cNvSpPr txBox="1">
            <a:spLocks noGrp="1"/>
          </p:cNvSpPr>
          <p:nvPr>
            <p:ph type="ctrTitle"/>
          </p:nvPr>
        </p:nvSpPr>
        <p:spPr>
          <a:xfrm>
            <a:off x="1690800" y="2470300"/>
            <a:ext cx="5762400" cy="69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None/>
              <a:defRPr sz="3000" b="1">
                <a:solidFill>
                  <a:schemeClr val="lt1"/>
                </a:solidFill>
              </a:defRPr>
            </a:lvl1pPr>
            <a:lvl2pPr lvl="1" algn="ctr" rtl="0">
              <a:spcBef>
                <a:spcPts val="0"/>
              </a:spcBef>
              <a:spcAft>
                <a:spcPts val="0"/>
              </a:spcAft>
              <a:buClr>
                <a:schemeClr val="lt1"/>
              </a:buClr>
              <a:buSzPts val="8000"/>
              <a:buNone/>
              <a:defRPr sz="8000" b="1">
                <a:solidFill>
                  <a:schemeClr val="lt1"/>
                </a:solidFill>
              </a:defRPr>
            </a:lvl2pPr>
            <a:lvl3pPr lvl="2" algn="ctr" rtl="0">
              <a:spcBef>
                <a:spcPts val="0"/>
              </a:spcBef>
              <a:spcAft>
                <a:spcPts val="0"/>
              </a:spcAft>
              <a:buClr>
                <a:schemeClr val="lt1"/>
              </a:buClr>
              <a:buSzPts val="8000"/>
              <a:buNone/>
              <a:defRPr sz="8000" b="1">
                <a:solidFill>
                  <a:schemeClr val="lt1"/>
                </a:solidFill>
              </a:defRPr>
            </a:lvl3pPr>
            <a:lvl4pPr lvl="3" algn="ctr" rtl="0">
              <a:spcBef>
                <a:spcPts val="0"/>
              </a:spcBef>
              <a:spcAft>
                <a:spcPts val="0"/>
              </a:spcAft>
              <a:buClr>
                <a:schemeClr val="lt1"/>
              </a:buClr>
              <a:buSzPts val="8000"/>
              <a:buNone/>
              <a:defRPr sz="8000" b="1">
                <a:solidFill>
                  <a:schemeClr val="lt1"/>
                </a:solidFill>
              </a:defRPr>
            </a:lvl4pPr>
            <a:lvl5pPr lvl="4" algn="ctr" rtl="0">
              <a:spcBef>
                <a:spcPts val="0"/>
              </a:spcBef>
              <a:spcAft>
                <a:spcPts val="0"/>
              </a:spcAft>
              <a:buClr>
                <a:schemeClr val="lt1"/>
              </a:buClr>
              <a:buSzPts val="8000"/>
              <a:buNone/>
              <a:defRPr sz="8000" b="1">
                <a:solidFill>
                  <a:schemeClr val="lt1"/>
                </a:solidFill>
              </a:defRPr>
            </a:lvl5pPr>
            <a:lvl6pPr lvl="5" algn="ctr" rtl="0">
              <a:spcBef>
                <a:spcPts val="0"/>
              </a:spcBef>
              <a:spcAft>
                <a:spcPts val="0"/>
              </a:spcAft>
              <a:buClr>
                <a:schemeClr val="lt1"/>
              </a:buClr>
              <a:buSzPts val="8000"/>
              <a:buNone/>
              <a:defRPr sz="8000" b="1">
                <a:solidFill>
                  <a:schemeClr val="lt1"/>
                </a:solidFill>
              </a:defRPr>
            </a:lvl6pPr>
            <a:lvl7pPr lvl="6" algn="ctr" rtl="0">
              <a:spcBef>
                <a:spcPts val="0"/>
              </a:spcBef>
              <a:spcAft>
                <a:spcPts val="0"/>
              </a:spcAft>
              <a:buClr>
                <a:schemeClr val="lt1"/>
              </a:buClr>
              <a:buSzPts val="8000"/>
              <a:buNone/>
              <a:defRPr sz="8000" b="1">
                <a:solidFill>
                  <a:schemeClr val="lt1"/>
                </a:solidFill>
              </a:defRPr>
            </a:lvl7pPr>
            <a:lvl8pPr lvl="7" algn="ctr" rtl="0">
              <a:spcBef>
                <a:spcPts val="0"/>
              </a:spcBef>
              <a:spcAft>
                <a:spcPts val="0"/>
              </a:spcAft>
              <a:buClr>
                <a:schemeClr val="lt1"/>
              </a:buClr>
              <a:buSzPts val="8000"/>
              <a:buNone/>
              <a:defRPr sz="8000" b="1">
                <a:solidFill>
                  <a:schemeClr val="lt1"/>
                </a:solidFill>
              </a:defRPr>
            </a:lvl8pPr>
            <a:lvl9pPr lvl="8" algn="ctr" rtl="0">
              <a:spcBef>
                <a:spcPts val="0"/>
              </a:spcBef>
              <a:spcAft>
                <a:spcPts val="0"/>
              </a:spcAft>
              <a:buClr>
                <a:schemeClr val="lt1"/>
              </a:buClr>
              <a:buSzPts val="8000"/>
              <a:buNone/>
              <a:defRPr sz="8000" b="1">
                <a:solidFill>
                  <a:schemeClr val="lt1"/>
                </a:solidFill>
              </a:defRPr>
            </a:lvl9pPr>
          </a:lstStyle>
          <a:p>
            <a:endParaRPr/>
          </a:p>
        </p:txBody>
      </p:sp>
      <p:sp>
        <p:nvSpPr>
          <p:cNvPr id="46" name="Google Shape;46;p9"/>
          <p:cNvSpPr txBox="1">
            <a:spLocks noGrp="1"/>
          </p:cNvSpPr>
          <p:nvPr>
            <p:ph type="subTitle" idx="1"/>
          </p:nvPr>
        </p:nvSpPr>
        <p:spPr>
          <a:xfrm>
            <a:off x="2218725" y="3334300"/>
            <a:ext cx="4706400" cy="79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5"/>
        </a:solidFill>
        <a:effectLst/>
      </p:bgPr>
    </p:bg>
    <p:spTree>
      <p:nvGrpSpPr>
        <p:cNvPr id="1" name="Shape 47"/>
        <p:cNvGrpSpPr/>
        <p:nvPr/>
      </p:nvGrpSpPr>
      <p:grpSpPr>
        <a:xfrm>
          <a:off x="0" y="0"/>
          <a:ext cx="0" cy="0"/>
          <a:chOff x="0" y="0"/>
          <a:chExt cx="0" cy="0"/>
        </a:xfrm>
      </p:grpSpPr>
      <p:sp>
        <p:nvSpPr>
          <p:cNvPr id="48" name="Google Shape;48;p10"/>
          <p:cNvSpPr/>
          <p:nvPr/>
        </p:nvSpPr>
        <p:spPr>
          <a:xfrm>
            <a:off x="-50" y="5600"/>
            <a:ext cx="9144000" cy="5143500"/>
          </a:xfrm>
          <a:prstGeom prst="rect">
            <a:avLst/>
          </a:prstGeom>
          <a:solidFill>
            <a:schemeClr val="lt1">
              <a:alpha val="23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9;p10"/>
          <p:cNvSpPr/>
          <p:nvPr/>
        </p:nvSpPr>
        <p:spPr>
          <a:xfrm>
            <a:off x="4312400" y="3669275"/>
            <a:ext cx="4886400" cy="105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10"/>
          <p:cNvSpPr txBox="1">
            <a:spLocks noGrp="1"/>
          </p:cNvSpPr>
          <p:nvPr>
            <p:ph type="title"/>
          </p:nvPr>
        </p:nvSpPr>
        <p:spPr>
          <a:xfrm>
            <a:off x="4572000" y="3729575"/>
            <a:ext cx="3858900" cy="778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2700"/>
              <a:buNone/>
              <a:defRPr sz="2500" b="1">
                <a:solidFill>
                  <a:schemeClr val="lt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
        <p:nvSpPr>
          <p:cNvPr id="51" name="Google Shape;51;p10"/>
          <p:cNvSpPr/>
          <p:nvPr/>
        </p:nvSpPr>
        <p:spPr>
          <a:xfrm rot="5400000">
            <a:off x="-341212" y="-788137"/>
            <a:ext cx="3405900" cy="3302400"/>
          </a:xfrm>
          <a:prstGeom prst="rtTriangl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52" name="Google Shape;52;p10"/>
          <p:cNvSpPr/>
          <p:nvPr/>
        </p:nvSpPr>
        <p:spPr>
          <a:xfrm rot="5400000">
            <a:off x="-436462" y="-1007212"/>
            <a:ext cx="3405900" cy="33024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1">
    <p:bg>
      <p:bgPr>
        <a:solidFill>
          <a:schemeClr val="accent5"/>
        </a:solidFill>
        <a:effectLst/>
      </p:bgPr>
    </p:bg>
    <p:spTree>
      <p:nvGrpSpPr>
        <p:cNvPr id="1" name="Shape 58"/>
        <p:cNvGrpSpPr/>
        <p:nvPr/>
      </p:nvGrpSpPr>
      <p:grpSpPr>
        <a:xfrm>
          <a:off x="0" y="0"/>
          <a:ext cx="0" cy="0"/>
          <a:chOff x="0" y="0"/>
          <a:chExt cx="0" cy="0"/>
        </a:xfrm>
      </p:grpSpPr>
      <p:sp>
        <p:nvSpPr>
          <p:cNvPr id="59" name="Google Shape;59;p13"/>
          <p:cNvSpPr/>
          <p:nvPr/>
        </p:nvSpPr>
        <p:spPr>
          <a:xfrm>
            <a:off x="-169300" y="-64500"/>
            <a:ext cx="4451100" cy="5272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0" name="Google Shape;60;p13"/>
          <p:cNvCxnSpPr/>
          <p:nvPr/>
        </p:nvCxnSpPr>
        <p:spPr>
          <a:xfrm rot="10800000">
            <a:off x="-1604675" y="1624350"/>
            <a:ext cx="4819800" cy="4419600"/>
          </a:xfrm>
          <a:prstGeom prst="straightConnector1">
            <a:avLst/>
          </a:prstGeom>
          <a:noFill/>
          <a:ln w="19050" cap="flat" cmpd="sng">
            <a:solidFill>
              <a:schemeClr val="lt1"/>
            </a:solidFill>
            <a:prstDash val="solid"/>
            <a:round/>
            <a:headEnd type="none" w="med" len="med"/>
            <a:tailEnd type="none" w="med" len="med"/>
          </a:ln>
        </p:spPr>
      </p:cxnSp>
      <p:sp>
        <p:nvSpPr>
          <p:cNvPr id="61" name="Google Shape;61;p13"/>
          <p:cNvSpPr txBox="1">
            <a:spLocks noGrp="1"/>
          </p:cNvSpPr>
          <p:nvPr>
            <p:ph type="title"/>
          </p:nvPr>
        </p:nvSpPr>
        <p:spPr>
          <a:xfrm>
            <a:off x="5690650" y="1883225"/>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2" name="Google Shape;62;p13"/>
          <p:cNvSpPr txBox="1">
            <a:spLocks noGrp="1"/>
          </p:cNvSpPr>
          <p:nvPr>
            <p:ph type="title" idx="2" hasCustomPrompt="1"/>
          </p:nvPr>
        </p:nvSpPr>
        <p:spPr>
          <a:xfrm>
            <a:off x="4810771" y="1164068"/>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3" name="Google Shape;63;p13"/>
          <p:cNvSpPr txBox="1">
            <a:spLocks noGrp="1"/>
          </p:cNvSpPr>
          <p:nvPr>
            <p:ph type="title" idx="3" hasCustomPrompt="1"/>
          </p:nvPr>
        </p:nvSpPr>
        <p:spPr>
          <a:xfrm>
            <a:off x="4810771" y="2031990"/>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4" name="Google Shape;64;p13"/>
          <p:cNvSpPr txBox="1">
            <a:spLocks noGrp="1"/>
          </p:cNvSpPr>
          <p:nvPr>
            <p:ph type="title" idx="4"/>
          </p:nvPr>
        </p:nvSpPr>
        <p:spPr>
          <a:xfrm>
            <a:off x="5690650" y="3628275"/>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5" name="Google Shape;65;p13"/>
          <p:cNvSpPr txBox="1">
            <a:spLocks noGrp="1"/>
          </p:cNvSpPr>
          <p:nvPr>
            <p:ph type="title" idx="5"/>
          </p:nvPr>
        </p:nvSpPr>
        <p:spPr>
          <a:xfrm>
            <a:off x="5690650" y="1044000"/>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6" name="Google Shape;66;p13"/>
          <p:cNvSpPr txBox="1">
            <a:spLocks noGrp="1"/>
          </p:cNvSpPr>
          <p:nvPr>
            <p:ph type="title" idx="6"/>
          </p:nvPr>
        </p:nvSpPr>
        <p:spPr>
          <a:xfrm>
            <a:off x="5690650" y="2760350"/>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7" name="Google Shape;67;p13"/>
          <p:cNvSpPr txBox="1">
            <a:spLocks noGrp="1"/>
          </p:cNvSpPr>
          <p:nvPr>
            <p:ph type="title" idx="7" hasCustomPrompt="1"/>
          </p:nvPr>
        </p:nvSpPr>
        <p:spPr>
          <a:xfrm>
            <a:off x="4810771" y="2880418"/>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8" name="Google Shape;68;p13"/>
          <p:cNvSpPr txBox="1">
            <a:spLocks noGrp="1"/>
          </p:cNvSpPr>
          <p:nvPr>
            <p:ph type="title" idx="8" hasCustomPrompt="1"/>
          </p:nvPr>
        </p:nvSpPr>
        <p:spPr>
          <a:xfrm>
            <a:off x="4810771" y="3748340"/>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9" name="Google Shape;69;p13"/>
          <p:cNvSpPr txBox="1">
            <a:spLocks noGrp="1"/>
          </p:cNvSpPr>
          <p:nvPr>
            <p:ph type="subTitle" idx="1"/>
          </p:nvPr>
        </p:nvSpPr>
        <p:spPr>
          <a:xfrm>
            <a:off x="5690650" y="1319545"/>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0" name="Google Shape;70;p13"/>
          <p:cNvSpPr txBox="1">
            <a:spLocks noGrp="1"/>
          </p:cNvSpPr>
          <p:nvPr>
            <p:ph type="subTitle" idx="9"/>
          </p:nvPr>
        </p:nvSpPr>
        <p:spPr>
          <a:xfrm>
            <a:off x="5690650" y="3045420"/>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1" name="Google Shape;71;p13"/>
          <p:cNvSpPr txBox="1">
            <a:spLocks noGrp="1"/>
          </p:cNvSpPr>
          <p:nvPr>
            <p:ph type="subTitle" idx="13"/>
          </p:nvPr>
        </p:nvSpPr>
        <p:spPr>
          <a:xfrm>
            <a:off x="5690650" y="2162698"/>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2" name="Google Shape;72;p13"/>
          <p:cNvSpPr txBox="1">
            <a:spLocks noGrp="1"/>
          </p:cNvSpPr>
          <p:nvPr>
            <p:ph type="subTitle" idx="14"/>
          </p:nvPr>
        </p:nvSpPr>
        <p:spPr>
          <a:xfrm>
            <a:off x="5690650" y="3907748"/>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3" name="Google Shape;73;p13"/>
          <p:cNvSpPr txBox="1">
            <a:spLocks noGrp="1"/>
          </p:cNvSpPr>
          <p:nvPr>
            <p:ph type="title" idx="15"/>
          </p:nvPr>
        </p:nvSpPr>
        <p:spPr>
          <a:xfrm>
            <a:off x="713225" y="2198800"/>
            <a:ext cx="34164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700"/>
              <a:buNone/>
              <a:defRPr sz="3000" b="1">
                <a:solidFill>
                  <a:schemeClr val="lt1"/>
                </a:solidFill>
              </a:defRPr>
            </a:lvl1pPr>
            <a:lvl2pPr lvl="1" rtl="0">
              <a:spcBef>
                <a:spcPts val="0"/>
              </a:spcBef>
              <a:spcAft>
                <a:spcPts val="0"/>
              </a:spcAft>
              <a:buClr>
                <a:schemeClr val="lt1"/>
              </a:buClr>
              <a:buSzPts val="3000"/>
              <a:buNone/>
              <a:defRPr b="1">
                <a:solidFill>
                  <a:schemeClr val="lt1"/>
                </a:solidFill>
              </a:defRPr>
            </a:lvl2pPr>
            <a:lvl3pPr lvl="2" rtl="0">
              <a:spcBef>
                <a:spcPts val="0"/>
              </a:spcBef>
              <a:spcAft>
                <a:spcPts val="0"/>
              </a:spcAft>
              <a:buClr>
                <a:schemeClr val="lt1"/>
              </a:buClr>
              <a:buSzPts val="3000"/>
              <a:buNone/>
              <a:defRPr b="1">
                <a:solidFill>
                  <a:schemeClr val="lt1"/>
                </a:solidFill>
              </a:defRPr>
            </a:lvl3pPr>
            <a:lvl4pPr lvl="3" rtl="0">
              <a:spcBef>
                <a:spcPts val="0"/>
              </a:spcBef>
              <a:spcAft>
                <a:spcPts val="0"/>
              </a:spcAft>
              <a:buClr>
                <a:schemeClr val="lt1"/>
              </a:buClr>
              <a:buSzPts val="3000"/>
              <a:buNone/>
              <a:defRPr b="1">
                <a:solidFill>
                  <a:schemeClr val="lt1"/>
                </a:solidFill>
              </a:defRPr>
            </a:lvl4pPr>
            <a:lvl5pPr lvl="4" rtl="0">
              <a:spcBef>
                <a:spcPts val="0"/>
              </a:spcBef>
              <a:spcAft>
                <a:spcPts val="0"/>
              </a:spcAft>
              <a:buClr>
                <a:schemeClr val="lt1"/>
              </a:buClr>
              <a:buSzPts val="3000"/>
              <a:buNone/>
              <a:defRPr b="1">
                <a:solidFill>
                  <a:schemeClr val="lt1"/>
                </a:solidFill>
              </a:defRPr>
            </a:lvl5pPr>
            <a:lvl6pPr lvl="5" rtl="0">
              <a:spcBef>
                <a:spcPts val="0"/>
              </a:spcBef>
              <a:spcAft>
                <a:spcPts val="0"/>
              </a:spcAft>
              <a:buClr>
                <a:schemeClr val="lt1"/>
              </a:buClr>
              <a:buSzPts val="3000"/>
              <a:buNone/>
              <a:defRPr b="1">
                <a:solidFill>
                  <a:schemeClr val="lt1"/>
                </a:solidFill>
              </a:defRPr>
            </a:lvl6pPr>
            <a:lvl7pPr lvl="6" rtl="0">
              <a:spcBef>
                <a:spcPts val="0"/>
              </a:spcBef>
              <a:spcAft>
                <a:spcPts val="0"/>
              </a:spcAft>
              <a:buClr>
                <a:schemeClr val="lt1"/>
              </a:buClr>
              <a:buSzPts val="3000"/>
              <a:buNone/>
              <a:defRPr b="1">
                <a:solidFill>
                  <a:schemeClr val="lt1"/>
                </a:solidFill>
              </a:defRPr>
            </a:lvl7pPr>
            <a:lvl8pPr lvl="7" rtl="0">
              <a:spcBef>
                <a:spcPts val="0"/>
              </a:spcBef>
              <a:spcAft>
                <a:spcPts val="0"/>
              </a:spcAft>
              <a:buClr>
                <a:schemeClr val="lt1"/>
              </a:buClr>
              <a:buSzPts val="3000"/>
              <a:buNone/>
              <a:defRPr b="1">
                <a:solidFill>
                  <a:schemeClr val="lt1"/>
                </a:solidFill>
              </a:defRPr>
            </a:lvl8pPr>
            <a:lvl9pPr lvl="8" rtl="0">
              <a:spcBef>
                <a:spcPts val="0"/>
              </a:spcBef>
              <a:spcAft>
                <a:spcPts val="0"/>
              </a:spcAft>
              <a:buClr>
                <a:schemeClr val="lt1"/>
              </a:buClr>
              <a:buSzPts val="3000"/>
              <a:buNone/>
              <a:defRPr b="1">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1132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hlink"/>
              </a:buClr>
              <a:buSzPts val="2700"/>
              <a:buFont typeface="Julius Sans One"/>
              <a:buNone/>
              <a:defRPr sz="2700">
                <a:solidFill>
                  <a:schemeClr val="hlink"/>
                </a:solidFill>
                <a:latin typeface="Julius Sans One"/>
                <a:ea typeface="Julius Sans One"/>
                <a:cs typeface="Julius Sans One"/>
                <a:sym typeface="Julius Sans One"/>
              </a:defRPr>
            </a:lvl1pPr>
            <a:lvl2pPr lvl="1">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2pPr>
            <a:lvl3pPr lvl="2">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3pPr>
            <a:lvl4pPr lvl="3">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4pPr>
            <a:lvl5pPr lvl="4">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5pPr>
            <a:lvl6pPr lvl="5">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6pPr>
            <a:lvl7pPr lvl="6">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7pPr>
            <a:lvl8pPr lvl="7">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8pPr>
            <a:lvl9pPr lvl="8">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9pPr>
          </a:lstStyle>
          <a:p>
            <a:endParaRPr/>
          </a:p>
        </p:txBody>
      </p:sp>
      <p:sp>
        <p:nvSpPr>
          <p:cNvPr id="7" name="Google Shape;7;p1"/>
          <p:cNvSpPr txBox="1">
            <a:spLocks noGrp="1"/>
          </p:cNvSpPr>
          <p:nvPr>
            <p:ph type="body" idx="1"/>
          </p:nvPr>
        </p:nvSpPr>
        <p:spPr>
          <a:xfrm>
            <a:off x="713225" y="1152475"/>
            <a:ext cx="7717500" cy="34515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1pPr>
            <a:lvl2pPr marL="914400" lvl="1"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2pPr>
            <a:lvl3pPr marL="1371600" lvl="2"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3pPr>
            <a:lvl4pPr marL="1828800" lvl="3"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4pPr>
            <a:lvl5pPr marL="2286000" lvl="4"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5pPr>
            <a:lvl6pPr marL="2743200" lvl="5"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6pPr>
            <a:lvl7pPr marL="3200400" lvl="6"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7pPr>
            <a:lvl8pPr marL="3657600" lvl="7"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8pPr>
            <a:lvl9pPr marL="4114800" lvl="8" indent="-317500">
              <a:lnSpc>
                <a:spcPct val="115000"/>
              </a:lnSpc>
              <a:spcBef>
                <a:spcPts val="1600"/>
              </a:spcBef>
              <a:spcAft>
                <a:spcPts val="1600"/>
              </a:spcAft>
              <a:buClr>
                <a:schemeClr val="hlink"/>
              </a:buClr>
              <a:buSzPts val="1400"/>
              <a:buFont typeface="Questrial"/>
              <a:buChar char="■"/>
              <a:defRPr>
                <a:solidFill>
                  <a:schemeClr val="hlink"/>
                </a:solidFill>
                <a:latin typeface="Questrial"/>
                <a:ea typeface="Questrial"/>
                <a:cs typeface="Questrial"/>
                <a:sym typeface="Quest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5" r:id="rId3"/>
    <p:sldLayoutId id="2147483656" r:id="rId4"/>
    <p:sldLayoutId id="2147483658" r:id="rId5"/>
    <p:sldLayoutId id="2147483659"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3">
          <p15:clr>
            <a:srgbClr val="EA4335"/>
          </p15:clr>
        </p15:guide>
        <p15:guide id="5" pos="288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3" name="Picture 2">
            <a:extLst>
              <a:ext uri="{FF2B5EF4-FFF2-40B4-BE49-F238E27FC236}">
                <a16:creationId xmlns:a16="http://schemas.microsoft.com/office/drawing/2014/main" id="{6D021DF4-4C19-8F30-518F-1CFBE2C5A669}"/>
              </a:ext>
            </a:extLst>
          </p:cNvPr>
          <p:cNvPicPr>
            <a:picLocks noChangeAspect="1"/>
          </p:cNvPicPr>
          <p:nvPr/>
        </p:nvPicPr>
        <p:blipFill>
          <a:blip r:embed="rId3">
            <a:duotone>
              <a:prstClr val="black"/>
              <a:schemeClr val="bg1">
                <a:tint val="45000"/>
                <a:satMod val="400000"/>
              </a:schemeClr>
            </a:duotone>
          </a:blip>
          <a:stretch>
            <a:fillRect/>
          </a:stretch>
        </p:blipFill>
        <p:spPr>
          <a:xfrm>
            <a:off x="140977" y="3334615"/>
            <a:ext cx="2297975" cy="497032"/>
          </a:xfrm>
          <a:prstGeom prst="rect">
            <a:avLst/>
          </a:prstGeom>
        </p:spPr>
      </p:pic>
      <p:sp>
        <p:nvSpPr>
          <p:cNvPr id="6" name="TextBox 5">
            <a:extLst>
              <a:ext uri="{FF2B5EF4-FFF2-40B4-BE49-F238E27FC236}">
                <a16:creationId xmlns:a16="http://schemas.microsoft.com/office/drawing/2014/main" id="{3798DD9B-01C6-657D-9361-222BC9F63EDD}"/>
              </a:ext>
            </a:extLst>
          </p:cNvPr>
          <p:cNvSpPr txBox="1"/>
          <p:nvPr/>
        </p:nvSpPr>
        <p:spPr>
          <a:xfrm>
            <a:off x="7137050" y="3327618"/>
            <a:ext cx="3484800" cy="1815882"/>
          </a:xfrm>
          <a:prstGeom prst="rect">
            <a:avLst/>
          </a:prstGeom>
          <a:noFill/>
        </p:spPr>
        <p:txBody>
          <a:bodyPr wrap="square" rtlCol="0">
            <a:spAutoFit/>
          </a:bodyPr>
          <a:lstStyle/>
          <a:p>
            <a:pPr marL="285750" indent="-285750">
              <a:buFont typeface="Wingdings" panose="05000000000000000000" pitchFamily="2" charset="2"/>
              <a:buChar char="§"/>
            </a:pPr>
            <a:r>
              <a:rPr lang="en-US" dirty="0">
                <a:solidFill>
                  <a:schemeClr val="bg1"/>
                </a:solidFill>
                <a:latin typeface="Julius Sans One" panose="020B0604020202020204" charset="0"/>
              </a:rPr>
              <a:t>ADNAN Kureshi</a:t>
            </a:r>
          </a:p>
          <a:p>
            <a:r>
              <a:rPr lang="en-US" dirty="0">
                <a:solidFill>
                  <a:schemeClr val="bg1"/>
                </a:solidFill>
                <a:latin typeface="Julius Sans One" panose="020B0604020202020204" charset="0"/>
              </a:rPr>
              <a:t>    (204550307049)</a:t>
            </a:r>
          </a:p>
          <a:p>
            <a:pPr marL="285750" indent="-285750">
              <a:buFont typeface="Arial" panose="020B0604020202020204" pitchFamily="34" charset="0"/>
              <a:buChar char="•"/>
            </a:pPr>
            <a:r>
              <a:rPr lang="en-US" dirty="0">
                <a:solidFill>
                  <a:schemeClr val="bg1"/>
                </a:solidFill>
                <a:latin typeface="Julius Sans One" panose="020B0604020202020204" charset="0"/>
              </a:rPr>
              <a:t>Harsh Vyas</a:t>
            </a:r>
          </a:p>
          <a:p>
            <a:r>
              <a:rPr lang="en-US" dirty="0">
                <a:solidFill>
                  <a:schemeClr val="bg1"/>
                </a:solidFill>
                <a:latin typeface="Julius Sans One" panose="020B0604020202020204" charset="0"/>
              </a:rPr>
              <a:t>    (204550307006)	</a:t>
            </a:r>
          </a:p>
          <a:p>
            <a:pPr marL="285750" indent="-285750">
              <a:buFont typeface="Arial" panose="020B0604020202020204" pitchFamily="34" charset="0"/>
              <a:buChar char="•"/>
            </a:pPr>
            <a:r>
              <a:rPr lang="en-US" dirty="0">
                <a:solidFill>
                  <a:schemeClr val="bg1"/>
                </a:solidFill>
                <a:latin typeface="Julius Sans One" panose="020B0604020202020204" charset="0"/>
              </a:rPr>
              <a:t>AnISH KArleKAR</a:t>
            </a:r>
          </a:p>
          <a:p>
            <a:r>
              <a:rPr lang="en-US" dirty="0">
                <a:solidFill>
                  <a:schemeClr val="bg1"/>
                </a:solidFill>
                <a:latin typeface="Julius Sans One" panose="020B0604020202020204" charset="0"/>
              </a:rPr>
              <a:t>    (204550307031)</a:t>
            </a:r>
          </a:p>
          <a:p>
            <a:pPr marL="285750" indent="-285750">
              <a:buFont typeface="Arial" panose="020B0604020202020204" pitchFamily="34" charset="0"/>
              <a:buChar char="•"/>
            </a:pPr>
            <a:r>
              <a:rPr lang="en-US" dirty="0">
                <a:solidFill>
                  <a:schemeClr val="bg1"/>
                </a:solidFill>
                <a:latin typeface="Julius Sans One" panose="020B0604020202020204" charset="0"/>
              </a:rPr>
              <a:t>Jay SANGANI</a:t>
            </a:r>
          </a:p>
          <a:p>
            <a:r>
              <a:rPr lang="en-US" dirty="0">
                <a:solidFill>
                  <a:schemeClr val="bg1"/>
                </a:solidFill>
                <a:latin typeface="Julius Sans One" panose="020B0604020202020204" charset="0"/>
              </a:rPr>
              <a:t>    (204550307017) </a:t>
            </a:r>
          </a:p>
        </p:txBody>
      </p:sp>
    </p:spTree>
    <p:extLst>
      <p:ext uri="{BB962C8B-B14F-4D97-AF65-F5344CB8AC3E}">
        <p14:creationId xmlns:p14="http://schemas.microsoft.com/office/powerpoint/2010/main" val="4163418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9"/>
          <p:cNvSpPr txBox="1">
            <a:spLocks noGrp="1"/>
          </p:cNvSpPr>
          <p:nvPr>
            <p:ph type="ctrTitle"/>
          </p:nvPr>
        </p:nvSpPr>
        <p:spPr>
          <a:xfrm>
            <a:off x="4662014" y="2385710"/>
            <a:ext cx="4322700" cy="1508400"/>
          </a:xfrm>
          <a:prstGeom prst="rect">
            <a:avLst/>
          </a:prstGeom>
        </p:spPr>
        <p:txBody>
          <a:bodyPr spcFirstLastPara="1" wrap="square" lIns="91425" tIns="91425" rIns="91425" bIns="91425" anchor="ctr" anchorCtr="0">
            <a:noAutofit/>
          </a:bodyPr>
          <a:lstStyle/>
          <a:p>
            <a:pPr algn="ctr"/>
            <a:r>
              <a:rPr lang="en-US" sz="2400" dirty="0"/>
              <a:t>MODULES</a:t>
            </a:r>
            <a:br>
              <a:rPr lang="en-US" sz="2400" dirty="0"/>
            </a:br>
            <a:endParaRPr lang="en-US" sz="2400" dirty="0">
              <a:solidFill>
                <a:schemeClr val="dk1"/>
              </a:solidFill>
            </a:endParaRPr>
          </a:p>
        </p:txBody>
      </p:sp>
      <p:cxnSp>
        <p:nvCxnSpPr>
          <p:cNvPr id="234" name="Google Shape;234;p39"/>
          <p:cNvCxnSpPr>
            <a:cxnSpLocks/>
          </p:cNvCxnSpPr>
          <p:nvPr/>
        </p:nvCxnSpPr>
        <p:spPr>
          <a:xfrm>
            <a:off x="5902036" y="3233773"/>
            <a:ext cx="1835728" cy="0"/>
          </a:xfrm>
          <a:prstGeom prst="straightConnector1">
            <a:avLst/>
          </a:prstGeom>
          <a:noFill/>
          <a:ln w="1905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1208580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a:t>MODULES</a:t>
            </a:r>
            <a:endParaRPr b="1" dirty="0">
              <a:solidFill>
                <a:schemeClr val="dk1"/>
              </a:solidFill>
            </a:endParaRPr>
          </a:p>
        </p:txBody>
      </p:sp>
      <p:sp>
        <p:nvSpPr>
          <p:cNvPr id="240" name="Google Shape;240;p40"/>
          <p:cNvSpPr txBox="1">
            <a:spLocks noGrp="1"/>
          </p:cNvSpPr>
          <p:nvPr>
            <p:ph type="body" idx="1"/>
          </p:nvPr>
        </p:nvSpPr>
        <p:spPr>
          <a:xfrm>
            <a:off x="713225" y="1424150"/>
            <a:ext cx="6075000" cy="3259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Font typeface="+mj-lt"/>
              <a:buAutoNum type="arabicPeriod"/>
            </a:pPr>
            <a:r>
              <a:rPr lang="en-US" sz="1800" u="none" dirty="0">
                <a:solidFill>
                  <a:schemeClr val="dk1"/>
                </a:solidFill>
                <a:latin typeface="Didact Gothic"/>
                <a:ea typeface="Didact Gothic"/>
                <a:cs typeface="Didact Gothic"/>
                <a:sym typeface="Didact Gothic"/>
              </a:rPr>
              <a:t>Registration</a:t>
            </a:r>
          </a:p>
          <a:p>
            <a:pPr marL="228600" lvl="0" indent="-228600" algn="l" rtl="0">
              <a:spcBef>
                <a:spcPts val="0"/>
              </a:spcBef>
              <a:spcAft>
                <a:spcPts val="0"/>
              </a:spcAft>
              <a:buFont typeface="+mj-lt"/>
              <a:buAutoNum type="arabicPeriod"/>
            </a:pPr>
            <a:endParaRPr lang="en-US" sz="1800" dirty="0"/>
          </a:p>
          <a:p>
            <a:pPr marL="228600" lvl="0" indent="-228600" algn="l" rtl="0">
              <a:spcBef>
                <a:spcPts val="0"/>
              </a:spcBef>
              <a:spcAft>
                <a:spcPts val="0"/>
              </a:spcAft>
              <a:buFont typeface="+mj-lt"/>
              <a:buAutoNum type="arabicPeriod"/>
            </a:pPr>
            <a:r>
              <a:rPr lang="en-US" sz="1800" u="none" dirty="0">
                <a:solidFill>
                  <a:schemeClr val="dk1"/>
                </a:solidFill>
                <a:latin typeface="Didact Gothic"/>
                <a:ea typeface="Didact Gothic"/>
                <a:cs typeface="Didact Gothic"/>
                <a:sym typeface="Didact Gothic"/>
              </a:rPr>
              <a:t>User</a:t>
            </a:r>
          </a:p>
          <a:p>
            <a:pPr marL="228600" lvl="0" indent="-228600" algn="l" rtl="0">
              <a:spcBef>
                <a:spcPts val="0"/>
              </a:spcBef>
              <a:spcAft>
                <a:spcPts val="0"/>
              </a:spcAft>
              <a:buFont typeface="+mj-lt"/>
              <a:buAutoNum type="arabicPeriod"/>
            </a:pPr>
            <a:endParaRPr lang="en-US" sz="1800" dirty="0"/>
          </a:p>
          <a:p>
            <a:pPr marL="228600" lvl="0" indent="-228600" algn="l" rtl="0">
              <a:spcBef>
                <a:spcPts val="0"/>
              </a:spcBef>
              <a:spcAft>
                <a:spcPts val="0"/>
              </a:spcAft>
              <a:buFont typeface="+mj-lt"/>
              <a:buAutoNum type="arabicPeriod"/>
            </a:pPr>
            <a:r>
              <a:rPr lang="en-US" sz="1800" u="none" dirty="0">
                <a:solidFill>
                  <a:schemeClr val="dk1"/>
                </a:solidFill>
                <a:latin typeface="Didact Gothic"/>
                <a:ea typeface="Didact Gothic"/>
                <a:cs typeface="Didact Gothic"/>
                <a:sym typeface="Didact Gothic"/>
              </a:rPr>
              <a:t>Creator</a:t>
            </a:r>
          </a:p>
          <a:p>
            <a:pPr marL="228600" lvl="0" indent="-228600" algn="l" rtl="0">
              <a:spcBef>
                <a:spcPts val="0"/>
              </a:spcBef>
              <a:spcAft>
                <a:spcPts val="0"/>
              </a:spcAft>
              <a:buFont typeface="+mj-lt"/>
              <a:buAutoNum type="arabicPeriod"/>
            </a:pPr>
            <a:endParaRPr lang="en-US" sz="1800" dirty="0"/>
          </a:p>
          <a:p>
            <a:pPr marL="228600" lvl="0" indent="-228600" algn="l" rtl="0">
              <a:spcBef>
                <a:spcPts val="0"/>
              </a:spcBef>
              <a:spcAft>
                <a:spcPts val="0"/>
              </a:spcAft>
              <a:buFont typeface="+mj-lt"/>
              <a:buAutoNum type="arabicPeriod"/>
            </a:pPr>
            <a:r>
              <a:rPr lang="en-US" sz="1800" dirty="0"/>
              <a:t>Admin</a:t>
            </a:r>
            <a:endParaRPr lang="en-US" sz="950" dirty="0"/>
          </a:p>
          <a:p>
            <a:pPr marL="228600" lvl="0" indent="-228600" algn="l" rtl="0">
              <a:spcBef>
                <a:spcPts val="0"/>
              </a:spcBef>
              <a:spcAft>
                <a:spcPts val="0"/>
              </a:spcAft>
              <a:buFont typeface="+mj-lt"/>
              <a:buAutoNum type="arabicPeriod"/>
            </a:pPr>
            <a:endParaRPr sz="950" u="none" dirty="0">
              <a:solidFill>
                <a:schemeClr val="dk1"/>
              </a:solidFill>
              <a:latin typeface="Didact Gothic"/>
              <a:ea typeface="Didact Gothic"/>
              <a:cs typeface="Didact Gothic"/>
              <a:sym typeface="Didact Gothic"/>
            </a:endParaRPr>
          </a:p>
        </p:txBody>
      </p:sp>
      <p:cxnSp>
        <p:nvCxnSpPr>
          <p:cNvPr id="241" name="Google Shape;241;p40"/>
          <p:cNvCxnSpPr>
            <a:cxnSpLocks/>
          </p:cNvCxnSpPr>
          <p:nvPr/>
        </p:nvCxnSpPr>
        <p:spPr>
          <a:xfrm>
            <a:off x="2438400" y="1164918"/>
            <a:ext cx="2334491" cy="0"/>
          </a:xfrm>
          <a:prstGeom prst="straightConnector1">
            <a:avLst/>
          </a:prstGeom>
          <a:noFill/>
          <a:ln w="19050" cap="flat" cmpd="sng">
            <a:solidFill>
              <a:schemeClr val="dk1"/>
            </a:solidFill>
            <a:prstDash val="solid"/>
            <a:round/>
            <a:headEnd type="none" w="med" len="med"/>
            <a:tailEnd type="none" w="med" len="med"/>
          </a:ln>
        </p:spPr>
      </p:cxnSp>
      <p:pic>
        <p:nvPicPr>
          <p:cNvPr id="2" name="Picture 1">
            <a:extLst>
              <a:ext uri="{FF2B5EF4-FFF2-40B4-BE49-F238E27FC236}">
                <a16:creationId xmlns:a16="http://schemas.microsoft.com/office/drawing/2014/main" id="{615D6D13-3032-9AF7-7544-92DE7A841030}"/>
              </a:ext>
            </a:extLst>
          </p:cNvPr>
          <p:cNvPicPr>
            <a:picLocks noChangeAspect="1"/>
          </p:cNvPicPr>
          <p:nvPr/>
        </p:nvPicPr>
        <p:blipFill>
          <a:blip r:embed="rId3">
            <a:duotone>
              <a:prstClr val="black"/>
              <a:schemeClr val="bg1">
                <a:tint val="45000"/>
                <a:satMod val="400000"/>
              </a:schemeClr>
            </a:duotone>
          </a:blip>
          <a:stretch>
            <a:fillRect/>
          </a:stretch>
        </p:blipFill>
        <p:spPr>
          <a:xfrm>
            <a:off x="8337407" y="110135"/>
            <a:ext cx="675820" cy="146174"/>
          </a:xfrm>
          <a:prstGeom prst="rect">
            <a:avLst/>
          </a:prstGeom>
        </p:spPr>
      </p:pic>
    </p:spTree>
    <p:extLst>
      <p:ext uri="{BB962C8B-B14F-4D97-AF65-F5344CB8AC3E}">
        <p14:creationId xmlns:p14="http://schemas.microsoft.com/office/powerpoint/2010/main" val="275650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9"/>
          <p:cNvSpPr txBox="1">
            <a:spLocks noGrp="1"/>
          </p:cNvSpPr>
          <p:nvPr>
            <p:ph type="ctrTitle"/>
          </p:nvPr>
        </p:nvSpPr>
        <p:spPr>
          <a:xfrm>
            <a:off x="4599668" y="2177892"/>
            <a:ext cx="4322700" cy="1508400"/>
          </a:xfrm>
          <a:prstGeom prst="rect">
            <a:avLst/>
          </a:prstGeom>
        </p:spPr>
        <p:txBody>
          <a:bodyPr spcFirstLastPara="1" wrap="square" lIns="91425" tIns="91425" rIns="91425" bIns="91425" anchor="ctr" anchorCtr="0">
            <a:noAutofit/>
          </a:bodyPr>
          <a:lstStyle/>
          <a:p>
            <a:pPr algn="ctr"/>
            <a:r>
              <a:rPr lang="en-US" sz="2400" dirty="0"/>
              <a:t>TECHNICAL REQUIREMENTS</a:t>
            </a:r>
            <a:br>
              <a:rPr lang="en-US" sz="2400" dirty="0"/>
            </a:br>
            <a:endParaRPr lang="en-US" sz="2400" dirty="0">
              <a:solidFill>
                <a:schemeClr val="dk1"/>
              </a:solidFill>
            </a:endParaRPr>
          </a:p>
        </p:txBody>
      </p:sp>
      <p:cxnSp>
        <p:nvCxnSpPr>
          <p:cNvPr id="234" name="Google Shape;234;p39"/>
          <p:cNvCxnSpPr>
            <a:cxnSpLocks/>
          </p:cNvCxnSpPr>
          <p:nvPr/>
        </p:nvCxnSpPr>
        <p:spPr>
          <a:xfrm>
            <a:off x="5389418" y="3233773"/>
            <a:ext cx="2736273" cy="0"/>
          </a:xfrm>
          <a:prstGeom prst="straightConnector1">
            <a:avLst/>
          </a:prstGeom>
          <a:noFill/>
          <a:ln w="1905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879512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21595" y="56705"/>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a:t>TECHNICAL REQUIREMENTS</a:t>
            </a:r>
            <a:endParaRPr b="1" dirty="0">
              <a:solidFill>
                <a:schemeClr val="dk1"/>
              </a:solidFill>
            </a:endParaRPr>
          </a:p>
        </p:txBody>
      </p:sp>
      <p:sp>
        <p:nvSpPr>
          <p:cNvPr id="240" name="Google Shape;240;p40"/>
          <p:cNvSpPr txBox="1">
            <a:spLocks noGrp="1"/>
          </p:cNvSpPr>
          <p:nvPr>
            <p:ph type="body" idx="1"/>
          </p:nvPr>
        </p:nvSpPr>
        <p:spPr>
          <a:xfrm>
            <a:off x="872553" y="1562695"/>
            <a:ext cx="6075000" cy="3259800"/>
          </a:xfrm>
          <a:prstGeom prst="rect">
            <a:avLst/>
          </a:prstGeom>
        </p:spPr>
        <p:txBody>
          <a:bodyPr spcFirstLastPara="1" wrap="square" lIns="91425" tIns="91425" rIns="91425" bIns="91425" anchor="t" anchorCtr="0">
            <a:noAutofit/>
          </a:bodyPr>
          <a:lstStyle/>
          <a:p>
            <a:pPr marL="342900" indent="-342900"/>
            <a:r>
              <a:rPr lang="en-US" sz="2400" dirty="0"/>
              <a:t>Computer or Phone</a:t>
            </a:r>
          </a:p>
          <a:p>
            <a:pPr marL="342900" indent="-342900"/>
            <a:endParaRPr lang="en-US" sz="2400" u="none" dirty="0">
              <a:solidFill>
                <a:schemeClr val="dk1"/>
              </a:solidFill>
              <a:latin typeface="Didact Gothic"/>
              <a:ea typeface="Didact Gothic"/>
              <a:cs typeface="Didact Gothic"/>
              <a:sym typeface="Didact Gothic"/>
            </a:endParaRPr>
          </a:p>
          <a:p>
            <a:pPr marL="342900" indent="-342900"/>
            <a:r>
              <a:rPr lang="en-US" sz="2400" dirty="0"/>
              <a:t>Internet Browser</a:t>
            </a:r>
            <a:endParaRPr sz="2400" u="none" dirty="0">
              <a:solidFill>
                <a:schemeClr val="dk1"/>
              </a:solidFill>
              <a:latin typeface="Didact Gothic"/>
              <a:ea typeface="Didact Gothic"/>
              <a:cs typeface="Didact Gothic"/>
              <a:sym typeface="Didact Gothic"/>
            </a:endParaRPr>
          </a:p>
        </p:txBody>
      </p:sp>
      <p:cxnSp>
        <p:nvCxnSpPr>
          <p:cNvPr id="241" name="Google Shape;241;p40"/>
          <p:cNvCxnSpPr>
            <a:cxnSpLocks/>
          </p:cNvCxnSpPr>
          <p:nvPr/>
        </p:nvCxnSpPr>
        <p:spPr>
          <a:xfrm>
            <a:off x="2154381" y="1171845"/>
            <a:ext cx="2902527" cy="0"/>
          </a:xfrm>
          <a:prstGeom prst="straightConnector1">
            <a:avLst/>
          </a:prstGeom>
          <a:noFill/>
          <a:ln w="19050" cap="flat" cmpd="sng">
            <a:solidFill>
              <a:schemeClr val="dk1"/>
            </a:solidFill>
            <a:prstDash val="solid"/>
            <a:round/>
            <a:headEnd type="none" w="med" len="med"/>
            <a:tailEnd type="none" w="med" len="med"/>
          </a:ln>
        </p:spPr>
      </p:cxnSp>
      <p:pic>
        <p:nvPicPr>
          <p:cNvPr id="2" name="Picture 1">
            <a:extLst>
              <a:ext uri="{FF2B5EF4-FFF2-40B4-BE49-F238E27FC236}">
                <a16:creationId xmlns:a16="http://schemas.microsoft.com/office/drawing/2014/main" id="{63B3840B-E661-3488-48B4-518BC6DF9C2A}"/>
              </a:ext>
            </a:extLst>
          </p:cNvPr>
          <p:cNvPicPr>
            <a:picLocks noChangeAspect="1"/>
          </p:cNvPicPr>
          <p:nvPr/>
        </p:nvPicPr>
        <p:blipFill>
          <a:blip r:embed="rId3">
            <a:duotone>
              <a:prstClr val="black"/>
              <a:schemeClr val="bg1">
                <a:tint val="45000"/>
                <a:satMod val="400000"/>
              </a:schemeClr>
            </a:duotone>
          </a:blip>
          <a:stretch>
            <a:fillRect/>
          </a:stretch>
        </p:blipFill>
        <p:spPr>
          <a:xfrm>
            <a:off x="8337407" y="110135"/>
            <a:ext cx="675820" cy="146174"/>
          </a:xfrm>
          <a:prstGeom prst="rect">
            <a:avLst/>
          </a:prstGeom>
        </p:spPr>
      </p:pic>
    </p:spTree>
    <p:extLst>
      <p:ext uri="{BB962C8B-B14F-4D97-AF65-F5344CB8AC3E}">
        <p14:creationId xmlns:p14="http://schemas.microsoft.com/office/powerpoint/2010/main" val="1805011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9"/>
          <p:cNvSpPr txBox="1">
            <a:spLocks noGrp="1"/>
          </p:cNvSpPr>
          <p:nvPr>
            <p:ph type="ctrTitle"/>
          </p:nvPr>
        </p:nvSpPr>
        <p:spPr>
          <a:xfrm>
            <a:off x="4675868" y="2479573"/>
            <a:ext cx="4322700" cy="1508400"/>
          </a:xfrm>
          <a:prstGeom prst="rect">
            <a:avLst/>
          </a:prstGeom>
        </p:spPr>
        <p:txBody>
          <a:bodyPr spcFirstLastPara="1" wrap="square" lIns="91425" tIns="91425" rIns="91425" bIns="91425" anchor="ctr" anchorCtr="0">
            <a:noAutofit/>
          </a:bodyPr>
          <a:lstStyle/>
          <a:p>
            <a:pPr algn="ctr"/>
            <a:r>
              <a:rPr lang="en-US" sz="2400" dirty="0"/>
              <a:t>FRONTEND</a:t>
            </a:r>
            <a:br>
              <a:rPr lang="en-US" sz="2400" dirty="0"/>
            </a:br>
            <a:br>
              <a:rPr lang="en-US" sz="2400" dirty="0"/>
            </a:br>
            <a:endParaRPr lang="en-US" sz="2400" dirty="0">
              <a:solidFill>
                <a:schemeClr val="dk1"/>
              </a:solidFill>
            </a:endParaRPr>
          </a:p>
        </p:txBody>
      </p:sp>
      <p:cxnSp>
        <p:nvCxnSpPr>
          <p:cNvPr id="234" name="Google Shape;234;p39"/>
          <p:cNvCxnSpPr>
            <a:cxnSpLocks/>
          </p:cNvCxnSpPr>
          <p:nvPr/>
        </p:nvCxnSpPr>
        <p:spPr>
          <a:xfrm>
            <a:off x="5389418" y="3233773"/>
            <a:ext cx="2736273" cy="0"/>
          </a:xfrm>
          <a:prstGeom prst="straightConnector1">
            <a:avLst/>
          </a:prstGeom>
          <a:noFill/>
          <a:ln w="1905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3624251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a:t>FRONTEND</a:t>
            </a:r>
            <a:endParaRPr b="1" dirty="0">
              <a:solidFill>
                <a:schemeClr val="dk1"/>
              </a:solidFill>
            </a:endParaRPr>
          </a:p>
        </p:txBody>
      </p:sp>
      <p:sp>
        <p:nvSpPr>
          <p:cNvPr id="240" name="Google Shape;240;p40"/>
          <p:cNvSpPr txBox="1">
            <a:spLocks noGrp="1"/>
          </p:cNvSpPr>
          <p:nvPr>
            <p:ph type="body" idx="1"/>
          </p:nvPr>
        </p:nvSpPr>
        <p:spPr>
          <a:xfrm>
            <a:off x="872553" y="1562695"/>
            <a:ext cx="6075000" cy="3259800"/>
          </a:xfrm>
          <a:prstGeom prst="rect">
            <a:avLst/>
          </a:prstGeom>
        </p:spPr>
        <p:txBody>
          <a:bodyPr spcFirstLastPara="1" wrap="square" lIns="91425" tIns="91425" rIns="91425" bIns="91425" anchor="t" anchorCtr="0">
            <a:noAutofit/>
          </a:bodyPr>
          <a:lstStyle/>
          <a:p>
            <a:pPr marL="342900" indent="-342900"/>
            <a:r>
              <a:rPr lang="en-US" sz="2400" u="none" dirty="0">
                <a:solidFill>
                  <a:schemeClr val="dk1"/>
                </a:solidFill>
                <a:latin typeface="Didact Gothic"/>
                <a:ea typeface="Didact Gothic"/>
                <a:cs typeface="Didact Gothic"/>
                <a:sym typeface="Didact Gothic"/>
              </a:rPr>
              <a:t>HTML</a:t>
            </a:r>
          </a:p>
          <a:p>
            <a:pPr marL="342900" indent="-342900"/>
            <a:endParaRPr lang="en-US" sz="2400" u="none" dirty="0">
              <a:solidFill>
                <a:schemeClr val="dk1"/>
              </a:solidFill>
              <a:latin typeface="Didact Gothic"/>
              <a:ea typeface="Didact Gothic"/>
              <a:cs typeface="Didact Gothic"/>
              <a:sym typeface="Didact Gothic"/>
            </a:endParaRPr>
          </a:p>
          <a:p>
            <a:pPr marL="342900" indent="-342900"/>
            <a:r>
              <a:rPr lang="en-US" sz="2400" dirty="0"/>
              <a:t>CSS</a:t>
            </a:r>
          </a:p>
          <a:p>
            <a:pPr marL="342900" indent="-342900"/>
            <a:endParaRPr lang="en-US" sz="2400" dirty="0"/>
          </a:p>
          <a:p>
            <a:pPr marL="342900" indent="-342900"/>
            <a:r>
              <a:rPr lang="en-US" sz="2400" u="none" dirty="0">
                <a:solidFill>
                  <a:schemeClr val="dk1"/>
                </a:solidFill>
                <a:latin typeface="Didact Gothic"/>
                <a:ea typeface="Didact Gothic"/>
                <a:cs typeface="Didact Gothic"/>
                <a:sym typeface="Didact Gothic"/>
              </a:rPr>
              <a:t>JAVASCRIPT</a:t>
            </a:r>
          </a:p>
          <a:p>
            <a:pPr marL="342900" indent="-342900"/>
            <a:endParaRPr lang="en-US" sz="2400" dirty="0"/>
          </a:p>
          <a:p>
            <a:pPr marL="342900" indent="-342900"/>
            <a:r>
              <a:rPr lang="en-US" sz="2400" u="none" dirty="0">
                <a:solidFill>
                  <a:schemeClr val="dk1"/>
                </a:solidFill>
                <a:latin typeface="Didact Gothic"/>
                <a:ea typeface="Didact Gothic"/>
                <a:cs typeface="Didact Gothic"/>
                <a:sym typeface="Didact Gothic"/>
              </a:rPr>
              <a:t>BOOTSTRAP</a:t>
            </a:r>
          </a:p>
        </p:txBody>
      </p:sp>
      <p:cxnSp>
        <p:nvCxnSpPr>
          <p:cNvPr id="241" name="Google Shape;241;p40"/>
          <p:cNvCxnSpPr>
            <a:cxnSpLocks/>
          </p:cNvCxnSpPr>
          <p:nvPr/>
        </p:nvCxnSpPr>
        <p:spPr>
          <a:xfrm>
            <a:off x="2286000" y="1137209"/>
            <a:ext cx="2618510" cy="0"/>
          </a:xfrm>
          <a:prstGeom prst="straightConnector1">
            <a:avLst/>
          </a:prstGeom>
          <a:noFill/>
          <a:ln w="19050"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F66A50E6-6AE7-C53F-56BE-F90E0EC81CA7}"/>
              </a:ext>
            </a:extLst>
          </p:cNvPr>
          <p:cNvPicPr>
            <a:picLocks noChangeAspect="1"/>
          </p:cNvPicPr>
          <p:nvPr/>
        </p:nvPicPr>
        <p:blipFill>
          <a:blip r:embed="rId3"/>
          <a:stretch>
            <a:fillRect/>
          </a:stretch>
        </p:blipFill>
        <p:spPr>
          <a:xfrm>
            <a:off x="2226253" y="1512194"/>
            <a:ext cx="568902" cy="568902"/>
          </a:xfrm>
          <a:prstGeom prst="rect">
            <a:avLst/>
          </a:prstGeom>
        </p:spPr>
      </p:pic>
      <p:pic>
        <p:nvPicPr>
          <p:cNvPr id="5" name="Picture 4">
            <a:extLst>
              <a:ext uri="{FF2B5EF4-FFF2-40B4-BE49-F238E27FC236}">
                <a16:creationId xmlns:a16="http://schemas.microsoft.com/office/drawing/2014/main" id="{7CB75AC0-CED1-9629-47FA-D9E4461427F2}"/>
              </a:ext>
            </a:extLst>
          </p:cNvPr>
          <p:cNvPicPr>
            <a:picLocks noChangeAspect="1"/>
          </p:cNvPicPr>
          <p:nvPr/>
        </p:nvPicPr>
        <p:blipFill>
          <a:blip r:embed="rId4"/>
          <a:stretch>
            <a:fillRect/>
          </a:stretch>
        </p:blipFill>
        <p:spPr>
          <a:xfrm>
            <a:off x="1898575" y="2179441"/>
            <a:ext cx="1132570" cy="755282"/>
          </a:xfrm>
          <a:prstGeom prst="rect">
            <a:avLst/>
          </a:prstGeom>
        </p:spPr>
      </p:pic>
      <p:pic>
        <p:nvPicPr>
          <p:cNvPr id="7" name="Picture 6">
            <a:extLst>
              <a:ext uri="{FF2B5EF4-FFF2-40B4-BE49-F238E27FC236}">
                <a16:creationId xmlns:a16="http://schemas.microsoft.com/office/drawing/2014/main" id="{4F53B965-4D3B-F942-5C6E-AD68B4982597}"/>
              </a:ext>
            </a:extLst>
          </p:cNvPr>
          <p:cNvPicPr>
            <a:picLocks noChangeAspect="1"/>
          </p:cNvPicPr>
          <p:nvPr/>
        </p:nvPicPr>
        <p:blipFill>
          <a:blip r:embed="rId5"/>
          <a:stretch>
            <a:fillRect/>
          </a:stretch>
        </p:blipFill>
        <p:spPr>
          <a:xfrm>
            <a:off x="2787795" y="2997173"/>
            <a:ext cx="1069354" cy="601170"/>
          </a:xfrm>
          <a:prstGeom prst="rect">
            <a:avLst/>
          </a:prstGeom>
        </p:spPr>
      </p:pic>
      <p:pic>
        <p:nvPicPr>
          <p:cNvPr id="4" name="Picture 3">
            <a:extLst>
              <a:ext uri="{FF2B5EF4-FFF2-40B4-BE49-F238E27FC236}">
                <a16:creationId xmlns:a16="http://schemas.microsoft.com/office/drawing/2014/main" id="{85D6F739-FA6D-AA2F-DF0E-4DF7112174E1}"/>
              </a:ext>
            </a:extLst>
          </p:cNvPr>
          <p:cNvPicPr>
            <a:picLocks noChangeAspect="1"/>
          </p:cNvPicPr>
          <p:nvPr/>
        </p:nvPicPr>
        <p:blipFill>
          <a:blip r:embed="rId6"/>
          <a:stretch>
            <a:fillRect/>
          </a:stretch>
        </p:blipFill>
        <p:spPr>
          <a:xfrm>
            <a:off x="2927169" y="3628525"/>
            <a:ext cx="790606" cy="790606"/>
          </a:xfrm>
          <a:prstGeom prst="rect">
            <a:avLst/>
          </a:prstGeom>
        </p:spPr>
      </p:pic>
      <p:pic>
        <p:nvPicPr>
          <p:cNvPr id="6" name="Picture 5">
            <a:extLst>
              <a:ext uri="{FF2B5EF4-FFF2-40B4-BE49-F238E27FC236}">
                <a16:creationId xmlns:a16="http://schemas.microsoft.com/office/drawing/2014/main" id="{E44B7896-A6C8-C495-28FB-0E8E3628813C}"/>
              </a:ext>
            </a:extLst>
          </p:cNvPr>
          <p:cNvPicPr>
            <a:picLocks noChangeAspect="1"/>
          </p:cNvPicPr>
          <p:nvPr/>
        </p:nvPicPr>
        <p:blipFill>
          <a:blip r:embed="rId7">
            <a:duotone>
              <a:prstClr val="black"/>
              <a:schemeClr val="bg1">
                <a:tint val="45000"/>
                <a:satMod val="400000"/>
              </a:schemeClr>
            </a:duotone>
          </a:blip>
          <a:stretch>
            <a:fillRect/>
          </a:stretch>
        </p:blipFill>
        <p:spPr>
          <a:xfrm>
            <a:off x="8337407" y="110135"/>
            <a:ext cx="675820" cy="146174"/>
          </a:xfrm>
          <a:prstGeom prst="rect">
            <a:avLst/>
          </a:prstGeom>
        </p:spPr>
      </p:pic>
    </p:spTree>
    <p:extLst>
      <p:ext uri="{BB962C8B-B14F-4D97-AF65-F5344CB8AC3E}">
        <p14:creationId xmlns:p14="http://schemas.microsoft.com/office/powerpoint/2010/main" val="398982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9"/>
          <p:cNvSpPr txBox="1">
            <a:spLocks noGrp="1"/>
          </p:cNvSpPr>
          <p:nvPr>
            <p:ph type="ctrTitle"/>
          </p:nvPr>
        </p:nvSpPr>
        <p:spPr>
          <a:xfrm>
            <a:off x="4689723" y="2652755"/>
            <a:ext cx="4322700" cy="1508400"/>
          </a:xfrm>
          <a:prstGeom prst="rect">
            <a:avLst/>
          </a:prstGeom>
        </p:spPr>
        <p:txBody>
          <a:bodyPr spcFirstLastPara="1" wrap="square" lIns="91425" tIns="91425" rIns="91425" bIns="91425" anchor="ctr" anchorCtr="0">
            <a:noAutofit/>
          </a:bodyPr>
          <a:lstStyle/>
          <a:p>
            <a:pPr algn="ctr"/>
            <a:r>
              <a:rPr lang="en-US" sz="2400" dirty="0"/>
              <a:t>BACKEND</a:t>
            </a:r>
            <a:br>
              <a:rPr lang="en-US" sz="2400" dirty="0"/>
            </a:br>
            <a:br>
              <a:rPr lang="en-US" sz="2400" dirty="0"/>
            </a:br>
            <a:br>
              <a:rPr lang="en-US" sz="2400" dirty="0"/>
            </a:br>
            <a:endParaRPr lang="en-US" sz="2400" dirty="0">
              <a:solidFill>
                <a:schemeClr val="dk1"/>
              </a:solidFill>
            </a:endParaRPr>
          </a:p>
        </p:txBody>
      </p:sp>
      <p:cxnSp>
        <p:nvCxnSpPr>
          <p:cNvPr id="234" name="Google Shape;234;p39"/>
          <p:cNvCxnSpPr>
            <a:cxnSpLocks/>
          </p:cNvCxnSpPr>
          <p:nvPr/>
        </p:nvCxnSpPr>
        <p:spPr>
          <a:xfrm>
            <a:off x="5389418" y="3233773"/>
            <a:ext cx="2736273" cy="0"/>
          </a:xfrm>
          <a:prstGeom prst="straightConnector1">
            <a:avLst/>
          </a:prstGeom>
          <a:noFill/>
          <a:ln w="1905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729545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a:t>BACKEND</a:t>
            </a:r>
            <a:br>
              <a:rPr lang="en-US" sz="3200" dirty="0"/>
            </a:br>
            <a:endParaRPr b="1" dirty="0">
              <a:solidFill>
                <a:schemeClr val="dk1"/>
              </a:solidFill>
            </a:endParaRPr>
          </a:p>
        </p:txBody>
      </p:sp>
      <p:sp>
        <p:nvSpPr>
          <p:cNvPr id="240" name="Google Shape;240;p40"/>
          <p:cNvSpPr txBox="1">
            <a:spLocks noGrp="1"/>
          </p:cNvSpPr>
          <p:nvPr>
            <p:ph type="body" idx="1"/>
          </p:nvPr>
        </p:nvSpPr>
        <p:spPr>
          <a:xfrm>
            <a:off x="872553" y="1562695"/>
            <a:ext cx="6075000" cy="3259800"/>
          </a:xfrm>
          <a:prstGeom prst="rect">
            <a:avLst/>
          </a:prstGeom>
        </p:spPr>
        <p:txBody>
          <a:bodyPr spcFirstLastPara="1" wrap="square" lIns="91425" tIns="91425" rIns="91425" bIns="91425" anchor="t" anchorCtr="0">
            <a:noAutofit/>
          </a:bodyPr>
          <a:lstStyle/>
          <a:p>
            <a:pPr marL="342900" indent="-342900"/>
            <a:r>
              <a:rPr lang="en-US" sz="2400" u="none" dirty="0">
                <a:solidFill>
                  <a:schemeClr val="dk1"/>
                </a:solidFill>
                <a:latin typeface="Didact Gothic"/>
                <a:ea typeface="Didact Gothic"/>
                <a:cs typeface="Didact Gothic"/>
                <a:sym typeface="Didact Gothic"/>
              </a:rPr>
              <a:t>PHP</a:t>
            </a:r>
          </a:p>
          <a:p>
            <a:pPr marL="342900" indent="-342900"/>
            <a:endParaRPr lang="en-US" sz="2400" u="none" dirty="0">
              <a:solidFill>
                <a:schemeClr val="dk1"/>
              </a:solidFill>
              <a:latin typeface="Didact Gothic"/>
              <a:ea typeface="Didact Gothic"/>
              <a:cs typeface="Didact Gothic"/>
              <a:sym typeface="Didact Gothic"/>
            </a:endParaRPr>
          </a:p>
          <a:p>
            <a:pPr marL="342900" indent="-342900"/>
            <a:r>
              <a:rPr lang="en-US" sz="2400" dirty="0"/>
              <a:t>MYSQL</a:t>
            </a:r>
          </a:p>
          <a:p>
            <a:pPr marL="342900" indent="-342900"/>
            <a:endParaRPr lang="en-US" sz="2400" dirty="0"/>
          </a:p>
        </p:txBody>
      </p:sp>
      <p:cxnSp>
        <p:nvCxnSpPr>
          <p:cNvPr id="241" name="Google Shape;241;p40"/>
          <p:cNvCxnSpPr>
            <a:cxnSpLocks/>
          </p:cNvCxnSpPr>
          <p:nvPr/>
        </p:nvCxnSpPr>
        <p:spPr>
          <a:xfrm>
            <a:off x="2202873" y="1164918"/>
            <a:ext cx="2763982" cy="0"/>
          </a:xfrm>
          <a:prstGeom prst="straightConnector1">
            <a:avLst/>
          </a:prstGeom>
          <a:noFill/>
          <a:ln w="19050"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B08A34E9-FC4C-4D47-F66C-7B5B01A820E1}"/>
              </a:ext>
            </a:extLst>
          </p:cNvPr>
          <p:cNvPicPr>
            <a:picLocks noChangeAspect="1"/>
          </p:cNvPicPr>
          <p:nvPr/>
        </p:nvPicPr>
        <p:blipFill>
          <a:blip r:embed="rId3"/>
          <a:stretch>
            <a:fillRect/>
          </a:stretch>
        </p:blipFill>
        <p:spPr>
          <a:xfrm>
            <a:off x="2438400" y="2291886"/>
            <a:ext cx="805053" cy="416678"/>
          </a:xfrm>
          <a:prstGeom prst="rect">
            <a:avLst/>
          </a:prstGeom>
        </p:spPr>
      </p:pic>
      <p:pic>
        <p:nvPicPr>
          <p:cNvPr id="5" name="Picture 4">
            <a:extLst>
              <a:ext uri="{FF2B5EF4-FFF2-40B4-BE49-F238E27FC236}">
                <a16:creationId xmlns:a16="http://schemas.microsoft.com/office/drawing/2014/main" id="{D01599CF-1B8E-3341-6F7E-0A8DCC9B195E}"/>
              </a:ext>
            </a:extLst>
          </p:cNvPr>
          <p:cNvPicPr>
            <a:picLocks noChangeAspect="1"/>
          </p:cNvPicPr>
          <p:nvPr/>
        </p:nvPicPr>
        <p:blipFill>
          <a:blip r:embed="rId4"/>
          <a:stretch>
            <a:fillRect/>
          </a:stretch>
        </p:blipFill>
        <p:spPr>
          <a:xfrm>
            <a:off x="2006312" y="1668430"/>
            <a:ext cx="631910" cy="340736"/>
          </a:xfrm>
          <a:prstGeom prst="rect">
            <a:avLst/>
          </a:prstGeom>
        </p:spPr>
      </p:pic>
      <p:pic>
        <p:nvPicPr>
          <p:cNvPr id="2" name="Picture 1">
            <a:extLst>
              <a:ext uri="{FF2B5EF4-FFF2-40B4-BE49-F238E27FC236}">
                <a16:creationId xmlns:a16="http://schemas.microsoft.com/office/drawing/2014/main" id="{F6AB0BA0-9A15-D69C-B198-F84EB9FB4445}"/>
              </a:ext>
            </a:extLst>
          </p:cNvPr>
          <p:cNvPicPr>
            <a:picLocks noChangeAspect="1"/>
          </p:cNvPicPr>
          <p:nvPr/>
        </p:nvPicPr>
        <p:blipFill>
          <a:blip r:embed="rId5">
            <a:duotone>
              <a:prstClr val="black"/>
              <a:schemeClr val="bg1">
                <a:tint val="45000"/>
                <a:satMod val="400000"/>
              </a:schemeClr>
            </a:duotone>
          </a:blip>
          <a:stretch>
            <a:fillRect/>
          </a:stretch>
        </p:blipFill>
        <p:spPr>
          <a:xfrm>
            <a:off x="8337407" y="110135"/>
            <a:ext cx="675820" cy="146174"/>
          </a:xfrm>
          <a:prstGeom prst="rect">
            <a:avLst/>
          </a:prstGeom>
        </p:spPr>
      </p:pic>
    </p:spTree>
    <p:extLst>
      <p:ext uri="{BB962C8B-B14F-4D97-AF65-F5344CB8AC3E}">
        <p14:creationId xmlns:p14="http://schemas.microsoft.com/office/powerpoint/2010/main" val="1517064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9"/>
          <p:cNvSpPr txBox="1">
            <a:spLocks noGrp="1"/>
          </p:cNvSpPr>
          <p:nvPr>
            <p:ph type="ctrTitle"/>
          </p:nvPr>
        </p:nvSpPr>
        <p:spPr>
          <a:xfrm>
            <a:off x="4703577" y="2694319"/>
            <a:ext cx="4322700" cy="1508400"/>
          </a:xfrm>
          <a:prstGeom prst="rect">
            <a:avLst/>
          </a:prstGeom>
        </p:spPr>
        <p:txBody>
          <a:bodyPr spcFirstLastPara="1" wrap="square" lIns="91425" tIns="91425" rIns="91425" bIns="91425" anchor="ctr" anchorCtr="0">
            <a:noAutofit/>
          </a:bodyPr>
          <a:lstStyle/>
          <a:p>
            <a:pPr algn="ctr"/>
            <a:r>
              <a:rPr lang="en-US" sz="2400" dirty="0"/>
              <a:t>DETAILED DESCRIPTION</a:t>
            </a:r>
            <a:br>
              <a:rPr lang="en-US" sz="2400" dirty="0"/>
            </a:br>
            <a:br>
              <a:rPr lang="en-US" sz="2400" dirty="0"/>
            </a:br>
            <a:br>
              <a:rPr lang="en-US" sz="2400" dirty="0"/>
            </a:br>
            <a:endParaRPr lang="en-US" sz="2400" dirty="0">
              <a:solidFill>
                <a:schemeClr val="dk1"/>
              </a:solidFill>
            </a:endParaRPr>
          </a:p>
        </p:txBody>
      </p:sp>
      <p:cxnSp>
        <p:nvCxnSpPr>
          <p:cNvPr id="234" name="Google Shape;234;p39"/>
          <p:cNvCxnSpPr>
            <a:cxnSpLocks/>
          </p:cNvCxnSpPr>
          <p:nvPr/>
        </p:nvCxnSpPr>
        <p:spPr>
          <a:xfrm>
            <a:off x="4897582" y="3233773"/>
            <a:ext cx="3969327" cy="0"/>
          </a:xfrm>
          <a:prstGeom prst="straightConnector1">
            <a:avLst/>
          </a:prstGeom>
          <a:noFill/>
          <a:ln w="1905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22098672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a:t>DETAILED DESCRIPTION</a:t>
            </a:r>
            <a:endParaRPr b="1" dirty="0">
              <a:solidFill>
                <a:schemeClr val="dk1"/>
              </a:solidFill>
            </a:endParaRPr>
          </a:p>
        </p:txBody>
      </p:sp>
      <p:sp>
        <p:nvSpPr>
          <p:cNvPr id="240" name="Google Shape;240;p40"/>
          <p:cNvSpPr txBox="1">
            <a:spLocks noGrp="1"/>
          </p:cNvSpPr>
          <p:nvPr>
            <p:ph type="body" idx="1"/>
          </p:nvPr>
        </p:nvSpPr>
        <p:spPr>
          <a:xfrm>
            <a:off x="872553" y="1562694"/>
            <a:ext cx="6075000" cy="3498901"/>
          </a:xfrm>
          <a:prstGeom prst="rect">
            <a:avLst/>
          </a:prstGeom>
        </p:spPr>
        <p:txBody>
          <a:bodyPr spcFirstLastPara="1" wrap="square" lIns="91425" tIns="91425" rIns="91425" bIns="91425" anchor="t" anchorCtr="0">
            <a:noAutofit/>
          </a:bodyPr>
          <a:lstStyle/>
          <a:p>
            <a:pPr marL="342900" indent="-342900"/>
            <a:r>
              <a:rPr lang="en-US" sz="2400" u="none" dirty="0">
                <a:solidFill>
                  <a:schemeClr val="dk1"/>
                </a:solidFill>
                <a:latin typeface="Didact Gothic"/>
                <a:ea typeface="Didact Gothic"/>
                <a:cs typeface="Didact Gothic"/>
                <a:sym typeface="Didact Gothic"/>
              </a:rPr>
              <a:t>Our website is basically decided into two sections:</a:t>
            </a:r>
          </a:p>
          <a:p>
            <a:pPr marL="0" indent="0">
              <a:buNone/>
            </a:pPr>
            <a:endParaRPr lang="en-US" sz="2400" u="none" dirty="0">
              <a:solidFill>
                <a:schemeClr val="dk1"/>
              </a:solidFill>
              <a:latin typeface="Didact Gothic"/>
              <a:ea typeface="Didact Gothic"/>
              <a:cs typeface="Didact Gothic"/>
              <a:sym typeface="Didact Gothic"/>
            </a:endParaRPr>
          </a:p>
          <a:p>
            <a:pPr indent="-457200">
              <a:buAutoNum type="arabicPeriod"/>
            </a:pPr>
            <a:r>
              <a:rPr lang="en-US" sz="2400" dirty="0"/>
              <a:t>Creator</a:t>
            </a:r>
          </a:p>
          <a:p>
            <a:pPr indent="-457200">
              <a:buAutoNum type="arabicPeriod"/>
            </a:pPr>
            <a:r>
              <a:rPr lang="en-US" sz="2400" dirty="0"/>
              <a:t>Seller/buyer</a:t>
            </a:r>
          </a:p>
          <a:p>
            <a:pPr indent="-457200">
              <a:buAutoNum type="arabicPeriod"/>
            </a:pPr>
            <a:endParaRPr lang="en-US" sz="2400" dirty="0"/>
          </a:p>
          <a:p>
            <a:pPr marL="0" indent="0">
              <a:buNone/>
            </a:pPr>
            <a:r>
              <a:rPr lang="en-US" sz="2400" dirty="0"/>
              <a:t>So on the creator side, people who have registrated as creator can sell the decorative items.</a:t>
            </a:r>
          </a:p>
          <a:p>
            <a:pPr indent="-457200">
              <a:buAutoNum type="arabicPeriod"/>
            </a:pPr>
            <a:endParaRPr lang="en-US" sz="2400" dirty="0"/>
          </a:p>
          <a:p>
            <a:pPr marL="0" indent="0">
              <a:buNone/>
            </a:pPr>
            <a:endParaRPr lang="en-US" sz="2400" dirty="0"/>
          </a:p>
          <a:p>
            <a:pPr marL="0" indent="0">
              <a:buNone/>
            </a:pPr>
            <a:endParaRPr lang="en-US" sz="2400" u="none" dirty="0">
              <a:solidFill>
                <a:schemeClr val="dk1"/>
              </a:solidFill>
              <a:latin typeface="Didact Gothic"/>
              <a:ea typeface="Didact Gothic"/>
              <a:cs typeface="Didact Gothic"/>
              <a:sym typeface="Didact Gothic"/>
            </a:endParaRPr>
          </a:p>
        </p:txBody>
      </p:sp>
      <p:cxnSp>
        <p:nvCxnSpPr>
          <p:cNvPr id="241" name="Google Shape;241;p40"/>
          <p:cNvCxnSpPr>
            <a:cxnSpLocks/>
          </p:cNvCxnSpPr>
          <p:nvPr/>
        </p:nvCxnSpPr>
        <p:spPr>
          <a:xfrm>
            <a:off x="983673" y="1137209"/>
            <a:ext cx="5299363" cy="0"/>
          </a:xfrm>
          <a:prstGeom prst="straightConnector1">
            <a:avLst/>
          </a:prstGeom>
          <a:noFill/>
          <a:ln w="19050" cap="flat" cmpd="sng">
            <a:solidFill>
              <a:schemeClr val="dk1"/>
            </a:solidFill>
            <a:prstDash val="solid"/>
            <a:round/>
            <a:headEnd type="none" w="med" len="med"/>
            <a:tailEnd type="none" w="med" len="med"/>
          </a:ln>
        </p:spPr>
      </p:cxnSp>
      <p:pic>
        <p:nvPicPr>
          <p:cNvPr id="2" name="Picture 1">
            <a:extLst>
              <a:ext uri="{FF2B5EF4-FFF2-40B4-BE49-F238E27FC236}">
                <a16:creationId xmlns:a16="http://schemas.microsoft.com/office/drawing/2014/main" id="{632692F8-070B-284C-DAB9-CF7D290B9B58}"/>
              </a:ext>
            </a:extLst>
          </p:cNvPr>
          <p:cNvPicPr>
            <a:picLocks noChangeAspect="1"/>
          </p:cNvPicPr>
          <p:nvPr/>
        </p:nvPicPr>
        <p:blipFill>
          <a:blip r:embed="rId3">
            <a:duotone>
              <a:prstClr val="black"/>
              <a:schemeClr val="bg1">
                <a:tint val="45000"/>
                <a:satMod val="400000"/>
              </a:schemeClr>
            </a:duotone>
          </a:blip>
          <a:stretch>
            <a:fillRect/>
          </a:stretch>
        </p:blipFill>
        <p:spPr>
          <a:xfrm>
            <a:off x="8337407" y="110135"/>
            <a:ext cx="675820" cy="146174"/>
          </a:xfrm>
          <a:prstGeom prst="rect">
            <a:avLst/>
          </a:prstGeom>
        </p:spPr>
      </p:pic>
    </p:spTree>
    <p:extLst>
      <p:ext uri="{BB962C8B-B14F-4D97-AF65-F5344CB8AC3E}">
        <p14:creationId xmlns:p14="http://schemas.microsoft.com/office/powerpoint/2010/main" val="3997549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1"/>
          <p:cNvSpPr txBox="1">
            <a:spLocks noGrp="1"/>
          </p:cNvSpPr>
          <p:nvPr>
            <p:ph type="title" idx="15"/>
          </p:nvPr>
        </p:nvSpPr>
        <p:spPr>
          <a:xfrm>
            <a:off x="90055" y="2198800"/>
            <a:ext cx="4039570" cy="5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rPr>
              <a:t> contents OF </a:t>
            </a:r>
            <a:br>
              <a:rPr lang="en" b="1" dirty="0">
                <a:solidFill>
                  <a:schemeClr val="lt1"/>
                </a:solidFill>
              </a:rPr>
            </a:br>
            <a:r>
              <a:rPr lang="en" b="1" dirty="0">
                <a:solidFill>
                  <a:schemeClr val="lt1"/>
                </a:solidFill>
              </a:rPr>
              <a:t>THE PRESENTATION</a:t>
            </a:r>
            <a:endParaRPr b="1" dirty="0">
              <a:solidFill>
                <a:schemeClr val="lt1"/>
              </a:solidFill>
            </a:endParaRPr>
          </a:p>
        </p:txBody>
      </p:sp>
      <p:sp>
        <p:nvSpPr>
          <p:cNvPr id="248" name="Google Shape;248;p41"/>
          <p:cNvSpPr txBox="1">
            <a:spLocks noGrp="1"/>
          </p:cNvSpPr>
          <p:nvPr>
            <p:ph type="title" idx="5"/>
          </p:nvPr>
        </p:nvSpPr>
        <p:spPr>
          <a:xfrm>
            <a:off x="5495371" y="1146668"/>
            <a:ext cx="31938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dk1"/>
                </a:solidFill>
              </a:rPr>
              <a:t>INTRODUCTION</a:t>
            </a:r>
            <a:endParaRPr dirty="0">
              <a:solidFill>
                <a:schemeClr val="dk1"/>
              </a:solidFill>
            </a:endParaRPr>
          </a:p>
        </p:txBody>
      </p:sp>
      <p:sp>
        <p:nvSpPr>
          <p:cNvPr id="249" name="Google Shape;249;p41"/>
          <p:cNvSpPr txBox="1">
            <a:spLocks noGrp="1"/>
          </p:cNvSpPr>
          <p:nvPr>
            <p:ph type="title"/>
          </p:nvPr>
        </p:nvSpPr>
        <p:spPr>
          <a:xfrm>
            <a:off x="5495371" y="2012108"/>
            <a:ext cx="31938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PROBLEMS</a:t>
            </a:r>
            <a:endParaRPr dirty="0">
              <a:solidFill>
                <a:schemeClr val="dk1"/>
              </a:solidFill>
            </a:endParaRPr>
          </a:p>
        </p:txBody>
      </p:sp>
      <p:sp>
        <p:nvSpPr>
          <p:cNvPr id="251" name="Google Shape;251;p41"/>
          <p:cNvSpPr txBox="1">
            <a:spLocks noGrp="1"/>
          </p:cNvSpPr>
          <p:nvPr>
            <p:ph type="title" idx="2"/>
          </p:nvPr>
        </p:nvSpPr>
        <p:spPr>
          <a:xfrm>
            <a:off x="4810771" y="1164068"/>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Lucida Sans" panose="020B0602030504020204" pitchFamily="34" charset="0"/>
              </a:rPr>
              <a:t>01.</a:t>
            </a:r>
            <a:endParaRPr dirty="0">
              <a:latin typeface="Lucida Sans" panose="020B0602030504020204" pitchFamily="34" charset="0"/>
            </a:endParaRPr>
          </a:p>
        </p:txBody>
      </p:sp>
      <p:sp>
        <p:nvSpPr>
          <p:cNvPr id="252" name="Google Shape;252;p41"/>
          <p:cNvSpPr txBox="1">
            <a:spLocks noGrp="1"/>
          </p:cNvSpPr>
          <p:nvPr>
            <p:ph type="title" idx="3"/>
          </p:nvPr>
        </p:nvSpPr>
        <p:spPr>
          <a:xfrm>
            <a:off x="4810771" y="2031990"/>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Lucida Sans" panose="020B0602030504020204" pitchFamily="34" charset="0"/>
                <a:cs typeface="Lucida Sans Unicode" panose="020B0602030504020204" pitchFamily="34" charset="0"/>
              </a:rPr>
              <a:t>02.</a:t>
            </a:r>
            <a:endParaRPr dirty="0">
              <a:latin typeface="Lucida Sans" panose="020B0602030504020204" pitchFamily="34" charset="0"/>
              <a:cs typeface="Lucida Sans Unicode" panose="020B0602030504020204" pitchFamily="34" charset="0"/>
            </a:endParaRPr>
          </a:p>
        </p:txBody>
      </p:sp>
      <p:sp>
        <p:nvSpPr>
          <p:cNvPr id="253" name="Google Shape;253;p41"/>
          <p:cNvSpPr txBox="1">
            <a:spLocks noGrp="1"/>
          </p:cNvSpPr>
          <p:nvPr>
            <p:ph type="title" idx="6"/>
          </p:nvPr>
        </p:nvSpPr>
        <p:spPr>
          <a:xfrm>
            <a:off x="5495371" y="2856811"/>
            <a:ext cx="31938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OBJECTIVES</a:t>
            </a:r>
            <a:endParaRPr lang="en-US" dirty="0">
              <a:solidFill>
                <a:schemeClr val="dk1"/>
              </a:solidFill>
            </a:endParaRPr>
          </a:p>
        </p:txBody>
      </p:sp>
      <p:sp>
        <p:nvSpPr>
          <p:cNvPr id="255" name="Google Shape;255;p41"/>
          <p:cNvSpPr txBox="1">
            <a:spLocks noGrp="1"/>
          </p:cNvSpPr>
          <p:nvPr>
            <p:ph type="title" idx="4"/>
          </p:nvPr>
        </p:nvSpPr>
        <p:spPr>
          <a:xfrm>
            <a:off x="5495371" y="3730940"/>
            <a:ext cx="31938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MODULE</a:t>
            </a:r>
            <a:endParaRPr dirty="0">
              <a:solidFill>
                <a:schemeClr val="dk1"/>
              </a:solidFill>
            </a:endParaRPr>
          </a:p>
        </p:txBody>
      </p:sp>
      <p:sp>
        <p:nvSpPr>
          <p:cNvPr id="257" name="Google Shape;257;p41"/>
          <p:cNvSpPr txBox="1">
            <a:spLocks noGrp="1"/>
          </p:cNvSpPr>
          <p:nvPr>
            <p:ph type="title" idx="7"/>
          </p:nvPr>
        </p:nvSpPr>
        <p:spPr>
          <a:xfrm>
            <a:off x="4810771" y="2880418"/>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Lucida Sans" panose="020B0602030504020204" pitchFamily="34" charset="0"/>
                <a:cs typeface="Lucida Sans Unicode" panose="020B0602030504020204" pitchFamily="34" charset="0"/>
              </a:rPr>
              <a:t>03.</a:t>
            </a:r>
            <a:endParaRPr dirty="0">
              <a:latin typeface="Lucida Sans" panose="020B0602030504020204" pitchFamily="34" charset="0"/>
              <a:cs typeface="Lucida Sans Unicode" panose="020B0602030504020204" pitchFamily="34" charset="0"/>
            </a:endParaRPr>
          </a:p>
        </p:txBody>
      </p:sp>
      <p:sp>
        <p:nvSpPr>
          <p:cNvPr id="258" name="Google Shape;258;p41"/>
          <p:cNvSpPr txBox="1">
            <a:spLocks noGrp="1"/>
          </p:cNvSpPr>
          <p:nvPr>
            <p:ph type="title" idx="8"/>
          </p:nvPr>
        </p:nvSpPr>
        <p:spPr>
          <a:xfrm>
            <a:off x="4810771" y="3748340"/>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Lucida Sans" panose="020B0602030504020204" pitchFamily="34" charset="0"/>
              </a:rPr>
              <a:t>04.</a:t>
            </a:r>
            <a:endParaRPr dirty="0">
              <a:latin typeface="Lucida Sans" panose="020B0602030504020204" pitchFamily="34" charset="0"/>
            </a:endParaRPr>
          </a:p>
        </p:txBody>
      </p:sp>
      <p:cxnSp>
        <p:nvCxnSpPr>
          <p:cNvPr id="259" name="Google Shape;259;p41"/>
          <p:cNvCxnSpPr>
            <a:cxnSpLocks/>
          </p:cNvCxnSpPr>
          <p:nvPr/>
        </p:nvCxnSpPr>
        <p:spPr>
          <a:xfrm>
            <a:off x="819525" y="3102205"/>
            <a:ext cx="2727239" cy="0"/>
          </a:xfrm>
          <a:prstGeom prst="straightConnector1">
            <a:avLst/>
          </a:prstGeom>
          <a:noFill/>
          <a:ln w="19050" cap="flat" cmpd="sng">
            <a:solidFill>
              <a:schemeClr val="lt1"/>
            </a:solidFill>
            <a:prstDash val="solid"/>
            <a:round/>
            <a:headEnd type="none" w="med" len="med"/>
            <a:tailEnd type="none" w="med" len="med"/>
          </a:ln>
        </p:spPr>
      </p:cxnSp>
      <p:pic>
        <p:nvPicPr>
          <p:cNvPr id="3" name="Picture 2">
            <a:extLst>
              <a:ext uri="{FF2B5EF4-FFF2-40B4-BE49-F238E27FC236}">
                <a16:creationId xmlns:a16="http://schemas.microsoft.com/office/drawing/2014/main" id="{B2FBE1A2-EA97-1832-EEF3-54D769579D86}"/>
              </a:ext>
            </a:extLst>
          </p:cNvPr>
          <p:cNvPicPr>
            <a:picLocks noChangeAspect="1"/>
          </p:cNvPicPr>
          <p:nvPr/>
        </p:nvPicPr>
        <p:blipFill>
          <a:blip r:embed="rId3">
            <a:duotone>
              <a:prstClr val="black"/>
              <a:schemeClr val="bg1">
                <a:tint val="45000"/>
                <a:satMod val="400000"/>
              </a:schemeClr>
            </a:duotone>
          </a:blip>
          <a:stretch>
            <a:fillRect/>
          </a:stretch>
        </p:blipFill>
        <p:spPr>
          <a:xfrm>
            <a:off x="8351261" y="137844"/>
            <a:ext cx="675820" cy="14617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a:t>DETAILED DESCRIPTION</a:t>
            </a:r>
            <a:endParaRPr b="1" dirty="0">
              <a:solidFill>
                <a:schemeClr val="dk1"/>
              </a:solidFill>
            </a:endParaRPr>
          </a:p>
        </p:txBody>
      </p:sp>
      <p:sp>
        <p:nvSpPr>
          <p:cNvPr id="240" name="Google Shape;240;p40"/>
          <p:cNvSpPr txBox="1">
            <a:spLocks noGrp="1"/>
          </p:cNvSpPr>
          <p:nvPr>
            <p:ph type="body" idx="1"/>
          </p:nvPr>
        </p:nvSpPr>
        <p:spPr>
          <a:xfrm>
            <a:off x="778953" y="1325094"/>
            <a:ext cx="6075000" cy="3498901"/>
          </a:xfrm>
          <a:prstGeom prst="rect">
            <a:avLst/>
          </a:prstGeom>
        </p:spPr>
        <p:txBody>
          <a:bodyPr spcFirstLastPara="1" wrap="square" lIns="91425" tIns="91425" rIns="91425" bIns="91425" anchor="t" anchorCtr="0">
            <a:noAutofit/>
          </a:bodyPr>
          <a:lstStyle/>
          <a:p>
            <a:pPr marL="342900" indent="-342900"/>
            <a:r>
              <a:rPr lang="en-US" sz="2400" dirty="0"/>
              <a:t>And on the buyer/seller side, seller can sell useless or unwanted items.</a:t>
            </a:r>
          </a:p>
          <a:p>
            <a:pPr marL="0" indent="0">
              <a:buNone/>
            </a:pPr>
            <a:endParaRPr lang="en-US" sz="2400" dirty="0"/>
          </a:p>
          <a:p>
            <a:pPr marL="0" indent="0">
              <a:buNone/>
            </a:pPr>
            <a:endParaRPr lang="en-US" sz="2400" dirty="0"/>
          </a:p>
          <a:p>
            <a:pPr marL="342900" indent="-342900"/>
            <a:r>
              <a:rPr lang="en-US" sz="2400" dirty="0"/>
              <a:t>And buyer can buy the new items created by the creator.</a:t>
            </a:r>
          </a:p>
          <a:p>
            <a:pPr marL="0" indent="0">
              <a:buNone/>
            </a:pPr>
            <a:endParaRPr lang="en-US" sz="2400" dirty="0"/>
          </a:p>
          <a:p>
            <a:pPr marL="342900" indent="-342900"/>
            <a:endParaRPr lang="en-US" sz="2400" dirty="0"/>
          </a:p>
          <a:p>
            <a:pPr marL="0" indent="0">
              <a:buNone/>
            </a:pPr>
            <a:endParaRPr lang="en-US" sz="2400" dirty="0"/>
          </a:p>
          <a:p>
            <a:pPr marL="0" indent="0">
              <a:buNone/>
            </a:pPr>
            <a:endParaRPr lang="en-US" sz="2400" dirty="0"/>
          </a:p>
          <a:p>
            <a:pPr marL="0" indent="0">
              <a:buNone/>
            </a:pPr>
            <a:r>
              <a:rPr lang="en-US" sz="2400" dirty="0"/>
              <a:t> </a:t>
            </a:r>
          </a:p>
          <a:p>
            <a:pPr marL="0" indent="0">
              <a:buNone/>
            </a:pPr>
            <a:endParaRPr lang="en-US" sz="2400" dirty="0"/>
          </a:p>
          <a:p>
            <a:pPr marL="0" indent="0">
              <a:buNone/>
            </a:pPr>
            <a:endParaRPr lang="en-US" sz="2400" u="none" dirty="0">
              <a:solidFill>
                <a:schemeClr val="dk1"/>
              </a:solidFill>
              <a:latin typeface="Didact Gothic"/>
              <a:ea typeface="Didact Gothic"/>
              <a:cs typeface="Didact Gothic"/>
              <a:sym typeface="Didact Gothic"/>
            </a:endParaRPr>
          </a:p>
        </p:txBody>
      </p:sp>
      <p:cxnSp>
        <p:nvCxnSpPr>
          <p:cNvPr id="241" name="Google Shape;241;p40"/>
          <p:cNvCxnSpPr>
            <a:cxnSpLocks/>
          </p:cNvCxnSpPr>
          <p:nvPr/>
        </p:nvCxnSpPr>
        <p:spPr>
          <a:xfrm>
            <a:off x="983673" y="1137209"/>
            <a:ext cx="5299363" cy="0"/>
          </a:xfrm>
          <a:prstGeom prst="straightConnector1">
            <a:avLst/>
          </a:prstGeom>
          <a:noFill/>
          <a:ln w="19050" cap="flat" cmpd="sng">
            <a:solidFill>
              <a:schemeClr val="dk1"/>
            </a:solidFill>
            <a:prstDash val="solid"/>
            <a:round/>
            <a:headEnd type="none" w="med" len="med"/>
            <a:tailEnd type="none" w="med" len="med"/>
          </a:ln>
        </p:spPr>
      </p:cxnSp>
      <p:pic>
        <p:nvPicPr>
          <p:cNvPr id="2" name="Picture 1">
            <a:extLst>
              <a:ext uri="{FF2B5EF4-FFF2-40B4-BE49-F238E27FC236}">
                <a16:creationId xmlns:a16="http://schemas.microsoft.com/office/drawing/2014/main" id="{51F7DC11-FFE4-A8AE-8A03-DA3C20946E82}"/>
              </a:ext>
            </a:extLst>
          </p:cNvPr>
          <p:cNvPicPr>
            <a:picLocks noChangeAspect="1"/>
          </p:cNvPicPr>
          <p:nvPr/>
        </p:nvPicPr>
        <p:blipFill>
          <a:blip r:embed="rId3">
            <a:duotone>
              <a:prstClr val="black"/>
              <a:schemeClr val="bg1">
                <a:tint val="45000"/>
                <a:satMod val="400000"/>
              </a:schemeClr>
            </a:duotone>
          </a:blip>
          <a:stretch>
            <a:fillRect/>
          </a:stretch>
        </p:blipFill>
        <p:spPr>
          <a:xfrm>
            <a:off x="8337407" y="110135"/>
            <a:ext cx="675820" cy="146174"/>
          </a:xfrm>
          <a:prstGeom prst="rect">
            <a:avLst/>
          </a:prstGeom>
        </p:spPr>
      </p:pic>
    </p:spTree>
    <p:extLst>
      <p:ext uri="{BB962C8B-B14F-4D97-AF65-F5344CB8AC3E}">
        <p14:creationId xmlns:p14="http://schemas.microsoft.com/office/powerpoint/2010/main" val="38326409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9"/>
          <p:cNvSpPr txBox="1">
            <a:spLocks noGrp="1"/>
          </p:cNvSpPr>
          <p:nvPr>
            <p:ph type="ctrTitle"/>
          </p:nvPr>
        </p:nvSpPr>
        <p:spPr>
          <a:xfrm>
            <a:off x="4703577" y="2694319"/>
            <a:ext cx="4322700" cy="1508400"/>
          </a:xfrm>
          <a:prstGeom prst="rect">
            <a:avLst/>
          </a:prstGeom>
        </p:spPr>
        <p:txBody>
          <a:bodyPr spcFirstLastPara="1" wrap="square" lIns="91425" tIns="91425" rIns="91425" bIns="91425" anchor="ctr" anchorCtr="0">
            <a:noAutofit/>
          </a:bodyPr>
          <a:lstStyle/>
          <a:p>
            <a:pPr algn="ctr"/>
            <a:r>
              <a:rPr lang="en-US" sz="2400" dirty="0"/>
              <a:t>PAGES INFORMATION</a:t>
            </a:r>
            <a:br>
              <a:rPr lang="en-US" sz="2400" dirty="0"/>
            </a:br>
            <a:br>
              <a:rPr lang="en-US" sz="2400" dirty="0"/>
            </a:br>
            <a:br>
              <a:rPr lang="en-US" sz="2400" dirty="0"/>
            </a:br>
            <a:endParaRPr lang="en-US" sz="2400" dirty="0">
              <a:solidFill>
                <a:schemeClr val="dk1"/>
              </a:solidFill>
            </a:endParaRPr>
          </a:p>
        </p:txBody>
      </p:sp>
      <p:cxnSp>
        <p:nvCxnSpPr>
          <p:cNvPr id="234" name="Google Shape;234;p39"/>
          <p:cNvCxnSpPr>
            <a:cxnSpLocks/>
          </p:cNvCxnSpPr>
          <p:nvPr/>
        </p:nvCxnSpPr>
        <p:spPr>
          <a:xfrm>
            <a:off x="4897582" y="3233773"/>
            <a:ext cx="3969327" cy="0"/>
          </a:xfrm>
          <a:prstGeom prst="straightConnector1">
            <a:avLst/>
          </a:prstGeom>
          <a:noFill/>
          <a:ln w="1905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33389967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a:t>PAGES INFORMATION</a:t>
            </a:r>
            <a:endParaRPr b="1" dirty="0">
              <a:solidFill>
                <a:schemeClr val="dk1"/>
              </a:solidFill>
            </a:endParaRPr>
          </a:p>
        </p:txBody>
      </p:sp>
      <p:sp>
        <p:nvSpPr>
          <p:cNvPr id="240" name="Google Shape;240;p40"/>
          <p:cNvSpPr txBox="1">
            <a:spLocks noGrp="1"/>
          </p:cNvSpPr>
          <p:nvPr>
            <p:ph type="body" idx="1"/>
          </p:nvPr>
        </p:nvSpPr>
        <p:spPr>
          <a:xfrm>
            <a:off x="872553" y="1424149"/>
            <a:ext cx="6075000" cy="3498901"/>
          </a:xfrm>
          <a:prstGeom prst="rect">
            <a:avLst/>
          </a:prstGeom>
        </p:spPr>
        <p:txBody>
          <a:bodyPr spcFirstLastPara="1" wrap="square" lIns="91425" tIns="91425" rIns="91425" bIns="91425" anchor="t" anchorCtr="0">
            <a:noAutofit/>
          </a:bodyPr>
          <a:lstStyle/>
          <a:p>
            <a:pPr indent="-457200">
              <a:buAutoNum type="arabicPeriod"/>
            </a:pPr>
            <a:r>
              <a:rPr lang="en-US" sz="1600" dirty="0"/>
              <a:t>login page</a:t>
            </a:r>
          </a:p>
          <a:p>
            <a:pPr indent="-457200">
              <a:buAutoNum type="arabicPeriod"/>
            </a:pPr>
            <a:r>
              <a:rPr lang="en-US" sz="1600" dirty="0"/>
              <a:t>Registration Page	</a:t>
            </a:r>
          </a:p>
          <a:p>
            <a:pPr indent="-457200">
              <a:buAutoNum type="arabicPeriod"/>
            </a:pPr>
            <a:r>
              <a:rPr lang="en-US" sz="1600" dirty="0"/>
              <a:t>Home page</a:t>
            </a:r>
          </a:p>
          <a:p>
            <a:pPr indent="-457200">
              <a:buAutoNum type="arabicPeriod"/>
            </a:pPr>
            <a:r>
              <a:rPr lang="en-US" sz="1600" dirty="0"/>
              <a:t>Product Page</a:t>
            </a:r>
          </a:p>
          <a:p>
            <a:pPr indent="-457200">
              <a:buAutoNum type="arabicPeriod"/>
            </a:pPr>
            <a:r>
              <a:rPr lang="en-US" sz="1600" dirty="0"/>
              <a:t>Cart</a:t>
            </a:r>
          </a:p>
          <a:p>
            <a:pPr indent="-457200">
              <a:buAutoNum type="arabicPeriod"/>
            </a:pPr>
            <a:r>
              <a:rPr lang="en-US" sz="1600" dirty="0"/>
              <a:t>Profile Page	</a:t>
            </a:r>
          </a:p>
          <a:p>
            <a:pPr indent="-457200">
              <a:buAutoNum type="arabicPeriod"/>
            </a:pPr>
            <a:r>
              <a:rPr lang="en-US" sz="1600" dirty="0"/>
              <a:t>Check out Page</a:t>
            </a:r>
          </a:p>
          <a:p>
            <a:pPr indent="-457200">
              <a:buAutoNum type="arabicPeriod"/>
            </a:pPr>
            <a:r>
              <a:rPr lang="en-US" sz="1600" dirty="0"/>
              <a:t>About US Page</a:t>
            </a:r>
          </a:p>
          <a:p>
            <a:pPr indent="-457200">
              <a:buAutoNum type="arabicPeriod"/>
            </a:pPr>
            <a:r>
              <a:rPr lang="en-US" sz="1600" dirty="0"/>
              <a:t>Contact Us Page</a:t>
            </a:r>
          </a:p>
          <a:p>
            <a:pPr indent="-457200">
              <a:buAutoNum type="arabicPeriod"/>
            </a:pPr>
            <a:r>
              <a:rPr lang="en-US" sz="1600" dirty="0"/>
              <a:t>Track Order Page</a:t>
            </a:r>
          </a:p>
          <a:p>
            <a:pPr indent="-457200">
              <a:buAutoNum type="arabicPeriod"/>
            </a:pPr>
            <a:r>
              <a:rPr lang="en-US" sz="1600" dirty="0"/>
              <a:t>Creator Portfolio</a:t>
            </a:r>
          </a:p>
          <a:p>
            <a:pPr indent="-457200">
              <a:buAutoNum type="arabicPeriod"/>
            </a:pPr>
            <a:r>
              <a:rPr lang="en-US" sz="1600" dirty="0"/>
              <a:t>Creator Product page</a:t>
            </a:r>
          </a:p>
          <a:p>
            <a:pPr indent="-457200">
              <a:buAutoNum type="arabicPeriod"/>
            </a:pPr>
            <a:endParaRPr lang="en-US" sz="2400" dirty="0"/>
          </a:p>
          <a:p>
            <a:pPr indent="-457200">
              <a:buAutoNum type="arabicPeriod"/>
            </a:pPr>
            <a:endParaRPr lang="en-US" sz="2400" dirty="0"/>
          </a:p>
          <a:p>
            <a:pPr indent="-457200">
              <a:buAutoNum type="arabicPeriod"/>
            </a:pPr>
            <a:endParaRPr lang="en-US" sz="2400" dirty="0"/>
          </a:p>
          <a:p>
            <a:pPr indent="-457200">
              <a:buAutoNum type="arabicPeriod"/>
            </a:pPr>
            <a:endParaRPr lang="en-US" sz="2400" dirty="0"/>
          </a:p>
          <a:p>
            <a:pPr marL="0" indent="0">
              <a:buNone/>
            </a:pPr>
            <a:endParaRPr lang="en-US" sz="2400" dirty="0"/>
          </a:p>
          <a:p>
            <a:pPr marL="0" indent="0">
              <a:buNone/>
            </a:pPr>
            <a:endParaRPr lang="en-US" sz="2400" u="none" dirty="0">
              <a:solidFill>
                <a:schemeClr val="dk1"/>
              </a:solidFill>
              <a:latin typeface="Didact Gothic"/>
              <a:ea typeface="Didact Gothic"/>
              <a:cs typeface="Didact Gothic"/>
              <a:sym typeface="Didact Gothic"/>
            </a:endParaRPr>
          </a:p>
        </p:txBody>
      </p:sp>
      <p:cxnSp>
        <p:nvCxnSpPr>
          <p:cNvPr id="241" name="Google Shape;241;p40"/>
          <p:cNvCxnSpPr>
            <a:cxnSpLocks/>
          </p:cNvCxnSpPr>
          <p:nvPr/>
        </p:nvCxnSpPr>
        <p:spPr>
          <a:xfrm>
            <a:off x="983673" y="1137209"/>
            <a:ext cx="5299363" cy="0"/>
          </a:xfrm>
          <a:prstGeom prst="straightConnector1">
            <a:avLst/>
          </a:prstGeom>
          <a:noFill/>
          <a:ln w="19050" cap="flat" cmpd="sng">
            <a:solidFill>
              <a:schemeClr val="dk1"/>
            </a:solidFill>
            <a:prstDash val="solid"/>
            <a:round/>
            <a:headEnd type="none" w="med" len="med"/>
            <a:tailEnd type="none" w="med" len="med"/>
          </a:ln>
        </p:spPr>
      </p:cxnSp>
      <p:pic>
        <p:nvPicPr>
          <p:cNvPr id="2" name="Picture 1">
            <a:extLst>
              <a:ext uri="{FF2B5EF4-FFF2-40B4-BE49-F238E27FC236}">
                <a16:creationId xmlns:a16="http://schemas.microsoft.com/office/drawing/2014/main" id="{369CE48B-7331-EC85-F90A-7C99456DDA69}"/>
              </a:ext>
            </a:extLst>
          </p:cNvPr>
          <p:cNvPicPr>
            <a:picLocks noChangeAspect="1"/>
          </p:cNvPicPr>
          <p:nvPr/>
        </p:nvPicPr>
        <p:blipFill>
          <a:blip r:embed="rId3">
            <a:duotone>
              <a:prstClr val="black"/>
              <a:schemeClr val="bg1">
                <a:tint val="45000"/>
                <a:satMod val="400000"/>
              </a:schemeClr>
            </a:duotone>
          </a:blip>
          <a:stretch>
            <a:fillRect/>
          </a:stretch>
        </p:blipFill>
        <p:spPr>
          <a:xfrm>
            <a:off x="8337407" y="110135"/>
            <a:ext cx="675820" cy="146174"/>
          </a:xfrm>
          <a:prstGeom prst="rect">
            <a:avLst/>
          </a:prstGeom>
        </p:spPr>
      </p:pic>
    </p:spTree>
    <p:extLst>
      <p:ext uri="{BB962C8B-B14F-4D97-AF65-F5344CB8AC3E}">
        <p14:creationId xmlns:p14="http://schemas.microsoft.com/office/powerpoint/2010/main" val="3403084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9"/>
          <p:cNvSpPr txBox="1">
            <a:spLocks noGrp="1"/>
          </p:cNvSpPr>
          <p:nvPr>
            <p:ph type="ctrTitle"/>
          </p:nvPr>
        </p:nvSpPr>
        <p:spPr>
          <a:xfrm>
            <a:off x="4703577" y="2694319"/>
            <a:ext cx="4322700" cy="1508400"/>
          </a:xfrm>
          <a:prstGeom prst="rect">
            <a:avLst/>
          </a:prstGeom>
        </p:spPr>
        <p:txBody>
          <a:bodyPr spcFirstLastPara="1" wrap="square" lIns="91425" tIns="91425" rIns="91425" bIns="91425" anchor="ctr" anchorCtr="0">
            <a:noAutofit/>
          </a:bodyPr>
          <a:lstStyle/>
          <a:p>
            <a:pPr algn="ctr"/>
            <a:r>
              <a:rPr lang="en-US" sz="1800" dirty="0"/>
              <a:t>SOFTWARE DEVELOPMENT MODEL</a:t>
            </a:r>
            <a:br>
              <a:rPr lang="en-US" sz="2400" dirty="0"/>
            </a:br>
            <a:br>
              <a:rPr lang="en-US" sz="2400" dirty="0"/>
            </a:br>
            <a:br>
              <a:rPr lang="en-US" sz="2400" dirty="0"/>
            </a:br>
            <a:endParaRPr lang="en-US" sz="2400" dirty="0">
              <a:solidFill>
                <a:schemeClr val="dk1"/>
              </a:solidFill>
            </a:endParaRPr>
          </a:p>
        </p:txBody>
      </p:sp>
      <p:cxnSp>
        <p:nvCxnSpPr>
          <p:cNvPr id="234" name="Google Shape;234;p39"/>
          <p:cNvCxnSpPr>
            <a:cxnSpLocks/>
          </p:cNvCxnSpPr>
          <p:nvPr/>
        </p:nvCxnSpPr>
        <p:spPr>
          <a:xfrm>
            <a:off x="4897582" y="3233773"/>
            <a:ext cx="3969327" cy="0"/>
          </a:xfrm>
          <a:prstGeom prst="straightConnector1">
            <a:avLst/>
          </a:prstGeom>
          <a:noFill/>
          <a:ln w="1905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2912747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SOFTWARE DEVELOPMENT MODEL</a:t>
            </a:r>
            <a:endParaRPr sz="2400" b="1" dirty="0">
              <a:solidFill>
                <a:schemeClr val="dk1"/>
              </a:solidFill>
            </a:endParaRPr>
          </a:p>
        </p:txBody>
      </p:sp>
      <p:cxnSp>
        <p:nvCxnSpPr>
          <p:cNvPr id="241" name="Google Shape;241;p40"/>
          <p:cNvCxnSpPr>
            <a:cxnSpLocks/>
          </p:cNvCxnSpPr>
          <p:nvPr/>
        </p:nvCxnSpPr>
        <p:spPr>
          <a:xfrm>
            <a:off x="983673" y="1137209"/>
            <a:ext cx="5299363" cy="0"/>
          </a:xfrm>
          <a:prstGeom prst="straightConnector1">
            <a:avLst/>
          </a:prstGeom>
          <a:noFill/>
          <a:ln w="19050" cap="flat" cmpd="sng">
            <a:solidFill>
              <a:schemeClr val="dk1"/>
            </a:solidFill>
            <a:prstDash val="solid"/>
            <a:round/>
            <a:headEnd type="none" w="med" len="med"/>
            <a:tailEnd type="none" w="med" len="med"/>
          </a:ln>
        </p:spPr>
      </p:cxnSp>
      <p:pic>
        <p:nvPicPr>
          <p:cNvPr id="2" name="Picture 1">
            <a:extLst>
              <a:ext uri="{FF2B5EF4-FFF2-40B4-BE49-F238E27FC236}">
                <a16:creationId xmlns:a16="http://schemas.microsoft.com/office/drawing/2014/main" id="{369CE48B-7331-EC85-F90A-7C99456DDA69}"/>
              </a:ext>
            </a:extLst>
          </p:cNvPr>
          <p:cNvPicPr>
            <a:picLocks noChangeAspect="1"/>
          </p:cNvPicPr>
          <p:nvPr/>
        </p:nvPicPr>
        <p:blipFill>
          <a:blip r:embed="rId3">
            <a:duotone>
              <a:prstClr val="black"/>
              <a:schemeClr val="bg1">
                <a:tint val="45000"/>
                <a:satMod val="400000"/>
              </a:schemeClr>
            </a:duotone>
          </a:blip>
          <a:stretch>
            <a:fillRect/>
          </a:stretch>
        </p:blipFill>
        <p:spPr>
          <a:xfrm>
            <a:off x="8337407" y="110135"/>
            <a:ext cx="675820" cy="146174"/>
          </a:xfrm>
          <a:prstGeom prst="rect">
            <a:avLst/>
          </a:prstGeom>
        </p:spPr>
      </p:pic>
      <p:pic>
        <p:nvPicPr>
          <p:cNvPr id="6" name="Picture 5">
            <a:extLst>
              <a:ext uri="{FF2B5EF4-FFF2-40B4-BE49-F238E27FC236}">
                <a16:creationId xmlns:a16="http://schemas.microsoft.com/office/drawing/2014/main" id="{FCD011F3-691A-726D-4B1A-BC3D35B954EE}"/>
              </a:ext>
            </a:extLst>
          </p:cNvPr>
          <p:cNvPicPr>
            <a:picLocks noChangeAspect="1"/>
          </p:cNvPicPr>
          <p:nvPr/>
        </p:nvPicPr>
        <p:blipFill>
          <a:blip r:embed="rId4"/>
          <a:stretch>
            <a:fillRect/>
          </a:stretch>
        </p:blipFill>
        <p:spPr>
          <a:xfrm>
            <a:off x="238474" y="1376260"/>
            <a:ext cx="6448502" cy="3158806"/>
          </a:xfrm>
          <a:prstGeom prst="rect">
            <a:avLst/>
          </a:prstGeom>
        </p:spPr>
      </p:pic>
    </p:spTree>
    <p:extLst>
      <p:ext uri="{BB962C8B-B14F-4D97-AF65-F5344CB8AC3E}">
        <p14:creationId xmlns:p14="http://schemas.microsoft.com/office/powerpoint/2010/main" val="33792706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SOFTWARE DEVELOPMENT MODEL</a:t>
            </a:r>
            <a:endParaRPr sz="2400" b="1" dirty="0">
              <a:solidFill>
                <a:schemeClr val="dk1"/>
              </a:solidFill>
            </a:endParaRPr>
          </a:p>
        </p:txBody>
      </p:sp>
      <p:cxnSp>
        <p:nvCxnSpPr>
          <p:cNvPr id="241" name="Google Shape;241;p40"/>
          <p:cNvCxnSpPr>
            <a:cxnSpLocks/>
          </p:cNvCxnSpPr>
          <p:nvPr/>
        </p:nvCxnSpPr>
        <p:spPr>
          <a:xfrm>
            <a:off x="983673" y="1137209"/>
            <a:ext cx="5299363" cy="0"/>
          </a:xfrm>
          <a:prstGeom prst="straightConnector1">
            <a:avLst/>
          </a:prstGeom>
          <a:noFill/>
          <a:ln w="19050" cap="flat" cmpd="sng">
            <a:solidFill>
              <a:schemeClr val="dk1"/>
            </a:solidFill>
            <a:prstDash val="solid"/>
            <a:round/>
            <a:headEnd type="none" w="med" len="med"/>
            <a:tailEnd type="none" w="med" len="med"/>
          </a:ln>
        </p:spPr>
      </p:cxnSp>
      <p:pic>
        <p:nvPicPr>
          <p:cNvPr id="2" name="Picture 1">
            <a:extLst>
              <a:ext uri="{FF2B5EF4-FFF2-40B4-BE49-F238E27FC236}">
                <a16:creationId xmlns:a16="http://schemas.microsoft.com/office/drawing/2014/main" id="{369CE48B-7331-EC85-F90A-7C99456DDA69}"/>
              </a:ext>
            </a:extLst>
          </p:cNvPr>
          <p:cNvPicPr>
            <a:picLocks noChangeAspect="1"/>
          </p:cNvPicPr>
          <p:nvPr/>
        </p:nvPicPr>
        <p:blipFill>
          <a:blip r:embed="rId3">
            <a:duotone>
              <a:prstClr val="black"/>
              <a:schemeClr val="bg1">
                <a:tint val="45000"/>
                <a:satMod val="400000"/>
              </a:schemeClr>
            </a:duotone>
          </a:blip>
          <a:stretch>
            <a:fillRect/>
          </a:stretch>
        </p:blipFill>
        <p:spPr>
          <a:xfrm>
            <a:off x="8337407" y="110135"/>
            <a:ext cx="675820" cy="146174"/>
          </a:xfrm>
          <a:prstGeom prst="rect">
            <a:avLst/>
          </a:prstGeom>
        </p:spPr>
      </p:pic>
      <p:sp>
        <p:nvSpPr>
          <p:cNvPr id="3" name="Google Shape;240;p40">
            <a:extLst>
              <a:ext uri="{FF2B5EF4-FFF2-40B4-BE49-F238E27FC236}">
                <a16:creationId xmlns:a16="http://schemas.microsoft.com/office/drawing/2014/main" id="{7E1CD3DF-C3EF-B85A-39F8-3AFCFC1F5A86}"/>
              </a:ext>
            </a:extLst>
          </p:cNvPr>
          <p:cNvSpPr txBox="1">
            <a:spLocks noGrp="1"/>
          </p:cNvSpPr>
          <p:nvPr>
            <p:ph type="body" idx="1"/>
          </p:nvPr>
        </p:nvSpPr>
        <p:spPr>
          <a:xfrm>
            <a:off x="872553" y="1424149"/>
            <a:ext cx="6075000" cy="3498901"/>
          </a:xfrm>
          <a:prstGeom prst="rect">
            <a:avLst/>
          </a:prstGeom>
        </p:spPr>
        <p:txBody>
          <a:bodyPr spcFirstLastPara="1" wrap="square" lIns="91425" tIns="91425" rIns="91425" bIns="91425" anchor="t" anchorCtr="0">
            <a:noAutofit/>
          </a:bodyPr>
          <a:lstStyle/>
          <a:p>
            <a:pPr marL="285750" indent="-285750"/>
            <a:r>
              <a:rPr lang="en-US" sz="1600" dirty="0"/>
              <a:t>Iterative process starts with a simple implementation of a subset of the software requirements and iteratively enhances the evolving versions until the full system is implemented. At each iteration, design modifications are made and new functional capabilities are added. The basic idea behind this method is to develop a system through repeated cycles (iterative) and in smaller portions at a time (incremental). </a:t>
            </a:r>
          </a:p>
          <a:p>
            <a:pPr marL="285750" indent="-285750"/>
            <a:r>
              <a:rPr lang="en-US" sz="1600" dirty="0"/>
              <a:t>Consider an iterative life cycle model which consists of repeating the following four phases in sequence: Requirements Phase: In the requirements phase of software development, the system related information is gathered and analyzed. The collected requirements are then planned accordingly for developing the system. </a:t>
            </a:r>
          </a:p>
          <a:p>
            <a:pPr indent="-457200">
              <a:buAutoNum type="arabicPeriod"/>
            </a:pPr>
            <a:endParaRPr lang="en-US" sz="2400" dirty="0"/>
          </a:p>
          <a:p>
            <a:pPr indent="-457200">
              <a:buAutoNum type="arabicPeriod"/>
            </a:pPr>
            <a:endParaRPr lang="en-US" sz="2400" dirty="0"/>
          </a:p>
          <a:p>
            <a:pPr indent="-457200">
              <a:buAutoNum type="arabicPeriod"/>
            </a:pPr>
            <a:endParaRPr lang="en-US" sz="2400" dirty="0"/>
          </a:p>
          <a:p>
            <a:pPr marL="0" indent="0">
              <a:buNone/>
            </a:pPr>
            <a:endParaRPr lang="en-US" sz="2400" dirty="0"/>
          </a:p>
          <a:p>
            <a:pPr marL="0" indent="0">
              <a:buNone/>
            </a:pPr>
            <a:endParaRPr lang="en-US" sz="2400" u="none" dirty="0">
              <a:solidFill>
                <a:schemeClr val="dk1"/>
              </a:solidFill>
              <a:latin typeface="Didact Gothic"/>
              <a:ea typeface="Didact Gothic"/>
              <a:cs typeface="Didact Gothic"/>
              <a:sym typeface="Didact Gothic"/>
            </a:endParaRPr>
          </a:p>
        </p:txBody>
      </p:sp>
    </p:spTree>
    <p:extLst>
      <p:ext uri="{BB962C8B-B14F-4D97-AF65-F5344CB8AC3E}">
        <p14:creationId xmlns:p14="http://schemas.microsoft.com/office/powerpoint/2010/main" val="12554356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9"/>
          <p:cNvSpPr txBox="1">
            <a:spLocks noGrp="1"/>
          </p:cNvSpPr>
          <p:nvPr>
            <p:ph type="ctrTitle"/>
          </p:nvPr>
        </p:nvSpPr>
        <p:spPr>
          <a:xfrm>
            <a:off x="4710777" y="2571750"/>
            <a:ext cx="4322700" cy="1508400"/>
          </a:xfrm>
          <a:prstGeom prst="rect">
            <a:avLst/>
          </a:prstGeom>
        </p:spPr>
        <p:txBody>
          <a:bodyPr spcFirstLastPara="1" wrap="square" lIns="91425" tIns="91425" rIns="91425" bIns="91425" anchor="ctr" anchorCtr="0">
            <a:noAutofit/>
          </a:bodyPr>
          <a:lstStyle/>
          <a:p>
            <a:pPr algn="ctr"/>
            <a:r>
              <a:rPr lang="en-US" sz="2400" dirty="0"/>
              <a:t>USE CASE</a:t>
            </a:r>
            <a:br>
              <a:rPr lang="en-US" sz="2400" dirty="0"/>
            </a:br>
            <a:br>
              <a:rPr lang="en-US" sz="2400" dirty="0"/>
            </a:br>
            <a:endParaRPr lang="en-US" sz="2400" dirty="0">
              <a:solidFill>
                <a:schemeClr val="dk1"/>
              </a:solidFill>
            </a:endParaRPr>
          </a:p>
        </p:txBody>
      </p:sp>
      <p:cxnSp>
        <p:nvCxnSpPr>
          <p:cNvPr id="234" name="Google Shape;234;p39"/>
          <p:cNvCxnSpPr>
            <a:cxnSpLocks/>
          </p:cNvCxnSpPr>
          <p:nvPr/>
        </p:nvCxnSpPr>
        <p:spPr>
          <a:xfrm>
            <a:off x="4897582" y="3233773"/>
            <a:ext cx="3969327" cy="0"/>
          </a:xfrm>
          <a:prstGeom prst="straightConnector1">
            <a:avLst/>
          </a:prstGeom>
          <a:noFill/>
          <a:ln w="1905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2481042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chemeClr val="dk1"/>
                </a:solidFill>
              </a:rPr>
              <a:t>UsE CasE FOR ADMIN</a:t>
            </a:r>
            <a:endParaRPr b="1" dirty="0">
              <a:solidFill>
                <a:schemeClr val="dk1"/>
              </a:solidFill>
            </a:endParaRPr>
          </a:p>
        </p:txBody>
      </p:sp>
      <p:cxnSp>
        <p:nvCxnSpPr>
          <p:cNvPr id="241" name="Google Shape;241;p40"/>
          <p:cNvCxnSpPr>
            <a:cxnSpLocks/>
          </p:cNvCxnSpPr>
          <p:nvPr/>
        </p:nvCxnSpPr>
        <p:spPr>
          <a:xfrm>
            <a:off x="983673" y="1137209"/>
            <a:ext cx="5299363" cy="0"/>
          </a:xfrm>
          <a:prstGeom prst="straightConnector1">
            <a:avLst/>
          </a:prstGeom>
          <a:noFill/>
          <a:ln w="19050"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5E3286D8-2537-9A6C-CA6A-7A0D7F2CD78A}"/>
              </a:ext>
            </a:extLst>
          </p:cNvPr>
          <p:cNvPicPr>
            <a:picLocks noChangeAspect="1"/>
          </p:cNvPicPr>
          <p:nvPr/>
        </p:nvPicPr>
        <p:blipFill>
          <a:blip r:embed="rId3"/>
          <a:stretch>
            <a:fillRect/>
          </a:stretch>
        </p:blipFill>
        <p:spPr>
          <a:xfrm>
            <a:off x="1914959" y="1442822"/>
            <a:ext cx="3178264" cy="3343275"/>
          </a:xfrm>
          <a:prstGeom prst="rect">
            <a:avLst/>
          </a:prstGeom>
        </p:spPr>
      </p:pic>
      <p:pic>
        <p:nvPicPr>
          <p:cNvPr id="2" name="Picture 1">
            <a:extLst>
              <a:ext uri="{FF2B5EF4-FFF2-40B4-BE49-F238E27FC236}">
                <a16:creationId xmlns:a16="http://schemas.microsoft.com/office/drawing/2014/main" id="{6761E0A9-64EF-CF9E-5D9F-1753E2D765DF}"/>
              </a:ext>
            </a:extLst>
          </p:cNvPr>
          <p:cNvPicPr>
            <a:picLocks noChangeAspect="1"/>
          </p:cNvPicPr>
          <p:nvPr/>
        </p:nvPicPr>
        <p:blipFill>
          <a:blip r:embed="rId4">
            <a:duotone>
              <a:prstClr val="black"/>
              <a:schemeClr val="bg1">
                <a:tint val="45000"/>
                <a:satMod val="400000"/>
              </a:schemeClr>
            </a:duotone>
          </a:blip>
          <a:stretch>
            <a:fillRect/>
          </a:stretch>
        </p:blipFill>
        <p:spPr>
          <a:xfrm>
            <a:off x="8337407" y="110135"/>
            <a:ext cx="675820" cy="146174"/>
          </a:xfrm>
          <a:prstGeom prst="rect">
            <a:avLst/>
          </a:prstGeom>
        </p:spPr>
      </p:pic>
    </p:spTree>
    <p:extLst>
      <p:ext uri="{BB962C8B-B14F-4D97-AF65-F5344CB8AC3E}">
        <p14:creationId xmlns:p14="http://schemas.microsoft.com/office/powerpoint/2010/main" val="41931250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chemeClr val="dk1"/>
                </a:solidFill>
              </a:rPr>
              <a:t>USE CASE FOR USER</a:t>
            </a:r>
            <a:endParaRPr b="1" dirty="0">
              <a:solidFill>
                <a:schemeClr val="dk1"/>
              </a:solidFill>
            </a:endParaRPr>
          </a:p>
        </p:txBody>
      </p:sp>
      <p:cxnSp>
        <p:nvCxnSpPr>
          <p:cNvPr id="241" name="Google Shape;241;p40"/>
          <p:cNvCxnSpPr>
            <a:cxnSpLocks/>
          </p:cNvCxnSpPr>
          <p:nvPr/>
        </p:nvCxnSpPr>
        <p:spPr>
          <a:xfrm>
            <a:off x="983673" y="1137209"/>
            <a:ext cx="5299363" cy="0"/>
          </a:xfrm>
          <a:prstGeom prst="straightConnector1">
            <a:avLst/>
          </a:prstGeom>
          <a:noFill/>
          <a:ln w="19050"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6FC01803-142E-FC9A-3439-D9E754B219CB}"/>
              </a:ext>
            </a:extLst>
          </p:cNvPr>
          <p:cNvPicPr>
            <a:picLocks noChangeAspect="1"/>
          </p:cNvPicPr>
          <p:nvPr/>
        </p:nvPicPr>
        <p:blipFill>
          <a:blip r:embed="rId3"/>
          <a:stretch>
            <a:fillRect/>
          </a:stretch>
        </p:blipFill>
        <p:spPr>
          <a:xfrm>
            <a:off x="2108921" y="1288472"/>
            <a:ext cx="3003406" cy="3633918"/>
          </a:xfrm>
          <a:prstGeom prst="rect">
            <a:avLst/>
          </a:prstGeom>
        </p:spPr>
      </p:pic>
      <p:pic>
        <p:nvPicPr>
          <p:cNvPr id="2" name="Picture 1">
            <a:extLst>
              <a:ext uri="{FF2B5EF4-FFF2-40B4-BE49-F238E27FC236}">
                <a16:creationId xmlns:a16="http://schemas.microsoft.com/office/drawing/2014/main" id="{31F8D75F-A7C1-0A9E-CD7C-8B9F9B149A90}"/>
              </a:ext>
            </a:extLst>
          </p:cNvPr>
          <p:cNvPicPr>
            <a:picLocks noChangeAspect="1"/>
          </p:cNvPicPr>
          <p:nvPr/>
        </p:nvPicPr>
        <p:blipFill>
          <a:blip r:embed="rId4">
            <a:duotone>
              <a:prstClr val="black"/>
              <a:schemeClr val="bg1">
                <a:tint val="45000"/>
                <a:satMod val="400000"/>
              </a:schemeClr>
            </a:duotone>
          </a:blip>
          <a:stretch>
            <a:fillRect/>
          </a:stretch>
        </p:blipFill>
        <p:spPr>
          <a:xfrm>
            <a:off x="8337407" y="110135"/>
            <a:ext cx="675820" cy="146174"/>
          </a:xfrm>
          <a:prstGeom prst="rect">
            <a:avLst/>
          </a:prstGeom>
        </p:spPr>
      </p:pic>
    </p:spTree>
    <p:extLst>
      <p:ext uri="{BB962C8B-B14F-4D97-AF65-F5344CB8AC3E}">
        <p14:creationId xmlns:p14="http://schemas.microsoft.com/office/powerpoint/2010/main" val="27816109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chemeClr val="dk1"/>
                </a:solidFill>
              </a:rPr>
              <a:t>USE CASE FOR </a:t>
            </a:r>
            <a:r>
              <a:rPr lang="en-US" dirty="0"/>
              <a:t>CREATOR</a:t>
            </a:r>
            <a:endParaRPr b="1" dirty="0">
              <a:solidFill>
                <a:schemeClr val="dk1"/>
              </a:solidFill>
            </a:endParaRPr>
          </a:p>
        </p:txBody>
      </p:sp>
      <p:cxnSp>
        <p:nvCxnSpPr>
          <p:cNvPr id="241" name="Google Shape;241;p40"/>
          <p:cNvCxnSpPr>
            <a:cxnSpLocks/>
          </p:cNvCxnSpPr>
          <p:nvPr/>
        </p:nvCxnSpPr>
        <p:spPr>
          <a:xfrm>
            <a:off x="983673" y="1137209"/>
            <a:ext cx="5299363" cy="0"/>
          </a:xfrm>
          <a:prstGeom prst="straightConnector1">
            <a:avLst/>
          </a:prstGeom>
          <a:noFill/>
          <a:ln w="19050" cap="flat" cmpd="sng">
            <a:solidFill>
              <a:schemeClr val="dk1"/>
            </a:solidFill>
            <a:prstDash val="solid"/>
            <a:round/>
            <a:headEnd type="none" w="med" len="med"/>
            <a:tailEnd type="none" w="med" len="med"/>
          </a:ln>
        </p:spPr>
      </p:cxnSp>
      <p:pic>
        <p:nvPicPr>
          <p:cNvPr id="6" name="Picture 5">
            <a:extLst>
              <a:ext uri="{FF2B5EF4-FFF2-40B4-BE49-F238E27FC236}">
                <a16:creationId xmlns:a16="http://schemas.microsoft.com/office/drawing/2014/main" id="{C4314120-1C37-D28F-DA8B-9BCCE6BC55DB}"/>
              </a:ext>
            </a:extLst>
          </p:cNvPr>
          <p:cNvPicPr>
            <a:picLocks noChangeAspect="1"/>
          </p:cNvPicPr>
          <p:nvPr/>
        </p:nvPicPr>
        <p:blipFill>
          <a:blip r:embed="rId3"/>
          <a:stretch>
            <a:fillRect/>
          </a:stretch>
        </p:blipFill>
        <p:spPr>
          <a:xfrm>
            <a:off x="2233611" y="1309254"/>
            <a:ext cx="2849787" cy="3448049"/>
          </a:xfrm>
          <a:prstGeom prst="rect">
            <a:avLst/>
          </a:prstGeom>
        </p:spPr>
      </p:pic>
      <p:pic>
        <p:nvPicPr>
          <p:cNvPr id="2" name="Picture 1">
            <a:extLst>
              <a:ext uri="{FF2B5EF4-FFF2-40B4-BE49-F238E27FC236}">
                <a16:creationId xmlns:a16="http://schemas.microsoft.com/office/drawing/2014/main" id="{66CA147C-037A-ECA3-F91A-E9607A54C173}"/>
              </a:ext>
            </a:extLst>
          </p:cNvPr>
          <p:cNvPicPr>
            <a:picLocks noChangeAspect="1"/>
          </p:cNvPicPr>
          <p:nvPr/>
        </p:nvPicPr>
        <p:blipFill>
          <a:blip r:embed="rId4">
            <a:duotone>
              <a:prstClr val="black"/>
              <a:schemeClr val="bg1">
                <a:tint val="45000"/>
                <a:satMod val="400000"/>
              </a:schemeClr>
            </a:duotone>
          </a:blip>
          <a:stretch>
            <a:fillRect/>
          </a:stretch>
        </p:blipFill>
        <p:spPr>
          <a:xfrm>
            <a:off x="8337407" y="110135"/>
            <a:ext cx="675820" cy="146174"/>
          </a:xfrm>
          <a:prstGeom prst="rect">
            <a:avLst/>
          </a:prstGeom>
        </p:spPr>
      </p:pic>
    </p:spTree>
    <p:extLst>
      <p:ext uri="{BB962C8B-B14F-4D97-AF65-F5344CB8AC3E}">
        <p14:creationId xmlns:p14="http://schemas.microsoft.com/office/powerpoint/2010/main" val="3836047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8" name="Google Shape;248;p41"/>
          <p:cNvSpPr txBox="1">
            <a:spLocks noGrp="1"/>
          </p:cNvSpPr>
          <p:nvPr>
            <p:ph type="title" idx="5"/>
          </p:nvPr>
        </p:nvSpPr>
        <p:spPr>
          <a:xfrm>
            <a:off x="5416625" y="1148762"/>
            <a:ext cx="3554510" cy="32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TECHNICAL REQUIREMENTS</a:t>
            </a:r>
          </a:p>
        </p:txBody>
      </p:sp>
      <p:sp>
        <p:nvSpPr>
          <p:cNvPr id="249" name="Google Shape;249;p41"/>
          <p:cNvSpPr txBox="1">
            <a:spLocks noGrp="1"/>
          </p:cNvSpPr>
          <p:nvPr>
            <p:ph type="title"/>
          </p:nvPr>
        </p:nvSpPr>
        <p:spPr>
          <a:xfrm>
            <a:off x="5495371" y="2012496"/>
            <a:ext cx="31938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t>FRONTEND</a:t>
            </a:r>
          </a:p>
        </p:txBody>
      </p:sp>
      <p:sp>
        <p:nvSpPr>
          <p:cNvPr id="251" name="Google Shape;251;p41"/>
          <p:cNvSpPr txBox="1">
            <a:spLocks noGrp="1"/>
          </p:cNvSpPr>
          <p:nvPr>
            <p:ph type="title" idx="2"/>
          </p:nvPr>
        </p:nvSpPr>
        <p:spPr>
          <a:xfrm>
            <a:off x="4810771" y="1164068"/>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Lucida Sans" panose="020B0602030504020204" pitchFamily="34" charset="0"/>
              </a:rPr>
              <a:t>05.</a:t>
            </a:r>
            <a:endParaRPr dirty="0">
              <a:latin typeface="Lucida Sans" panose="020B0602030504020204" pitchFamily="34" charset="0"/>
            </a:endParaRPr>
          </a:p>
        </p:txBody>
      </p:sp>
      <p:sp>
        <p:nvSpPr>
          <p:cNvPr id="252" name="Google Shape;252;p41"/>
          <p:cNvSpPr txBox="1">
            <a:spLocks noGrp="1"/>
          </p:cNvSpPr>
          <p:nvPr>
            <p:ph type="title" idx="3"/>
          </p:nvPr>
        </p:nvSpPr>
        <p:spPr>
          <a:xfrm>
            <a:off x="4810771" y="2031990"/>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Lucida Sans" panose="020B0602030504020204" pitchFamily="34" charset="0"/>
              </a:rPr>
              <a:t>06.</a:t>
            </a:r>
            <a:endParaRPr dirty="0">
              <a:latin typeface="Lucida Sans" panose="020B0602030504020204" pitchFamily="34" charset="0"/>
            </a:endParaRPr>
          </a:p>
        </p:txBody>
      </p:sp>
      <p:sp>
        <p:nvSpPr>
          <p:cNvPr id="253" name="Google Shape;253;p41"/>
          <p:cNvSpPr txBox="1">
            <a:spLocks noGrp="1"/>
          </p:cNvSpPr>
          <p:nvPr>
            <p:ph type="title" idx="6"/>
          </p:nvPr>
        </p:nvSpPr>
        <p:spPr>
          <a:xfrm>
            <a:off x="5495371" y="2876230"/>
            <a:ext cx="31938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t>BACKEND</a:t>
            </a:r>
          </a:p>
        </p:txBody>
      </p:sp>
      <p:sp>
        <p:nvSpPr>
          <p:cNvPr id="255" name="Google Shape;255;p41"/>
          <p:cNvSpPr txBox="1">
            <a:spLocks noGrp="1"/>
          </p:cNvSpPr>
          <p:nvPr>
            <p:ph type="title" idx="4"/>
          </p:nvPr>
        </p:nvSpPr>
        <p:spPr>
          <a:xfrm>
            <a:off x="5330432" y="3715851"/>
            <a:ext cx="3193800" cy="32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DETAILED DESCRIPTION</a:t>
            </a:r>
          </a:p>
        </p:txBody>
      </p:sp>
      <p:sp>
        <p:nvSpPr>
          <p:cNvPr id="257" name="Google Shape;257;p41"/>
          <p:cNvSpPr txBox="1">
            <a:spLocks noGrp="1"/>
          </p:cNvSpPr>
          <p:nvPr>
            <p:ph type="title" idx="7"/>
          </p:nvPr>
        </p:nvSpPr>
        <p:spPr>
          <a:xfrm>
            <a:off x="4810771" y="2880418"/>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Lucida Sans" panose="020B0602030504020204" pitchFamily="34" charset="0"/>
              </a:rPr>
              <a:t>07.</a:t>
            </a:r>
            <a:endParaRPr dirty="0">
              <a:latin typeface="Lucida Sans" panose="020B0602030504020204" pitchFamily="34" charset="0"/>
            </a:endParaRPr>
          </a:p>
        </p:txBody>
      </p:sp>
      <p:sp>
        <p:nvSpPr>
          <p:cNvPr id="258" name="Google Shape;258;p41"/>
          <p:cNvSpPr txBox="1">
            <a:spLocks noGrp="1"/>
          </p:cNvSpPr>
          <p:nvPr>
            <p:ph type="title" idx="8"/>
          </p:nvPr>
        </p:nvSpPr>
        <p:spPr>
          <a:xfrm>
            <a:off x="4810771" y="3748340"/>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Lucida Sans" panose="020B0602030504020204" pitchFamily="34" charset="0"/>
              </a:rPr>
              <a:t>08.</a:t>
            </a:r>
            <a:endParaRPr dirty="0">
              <a:latin typeface="Lucida Sans" panose="020B0602030504020204" pitchFamily="34" charset="0"/>
            </a:endParaRPr>
          </a:p>
        </p:txBody>
      </p:sp>
      <p:cxnSp>
        <p:nvCxnSpPr>
          <p:cNvPr id="259" name="Google Shape;259;p41"/>
          <p:cNvCxnSpPr>
            <a:cxnSpLocks/>
          </p:cNvCxnSpPr>
          <p:nvPr/>
        </p:nvCxnSpPr>
        <p:spPr>
          <a:xfrm>
            <a:off x="637309" y="3102205"/>
            <a:ext cx="2937164" cy="0"/>
          </a:xfrm>
          <a:prstGeom prst="straightConnector1">
            <a:avLst/>
          </a:prstGeom>
          <a:noFill/>
          <a:ln w="19050" cap="flat" cmpd="sng">
            <a:solidFill>
              <a:schemeClr val="lt1"/>
            </a:solidFill>
            <a:prstDash val="solid"/>
            <a:round/>
            <a:headEnd type="none" w="med" len="med"/>
            <a:tailEnd type="none" w="med" len="med"/>
          </a:ln>
        </p:spPr>
      </p:cxnSp>
      <p:sp>
        <p:nvSpPr>
          <p:cNvPr id="4" name="Google Shape;246;p41">
            <a:extLst>
              <a:ext uri="{FF2B5EF4-FFF2-40B4-BE49-F238E27FC236}">
                <a16:creationId xmlns:a16="http://schemas.microsoft.com/office/drawing/2014/main" id="{9E43667F-7374-DBCF-FB3F-D3EE8C958E5E}"/>
              </a:ext>
            </a:extLst>
          </p:cNvPr>
          <p:cNvSpPr txBox="1">
            <a:spLocks noGrp="1"/>
          </p:cNvSpPr>
          <p:nvPr>
            <p:ph type="title" idx="15"/>
          </p:nvPr>
        </p:nvSpPr>
        <p:spPr>
          <a:xfrm>
            <a:off x="90055" y="2198800"/>
            <a:ext cx="4039570" cy="5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rPr>
              <a:t> contents OF </a:t>
            </a:r>
            <a:br>
              <a:rPr lang="en" b="1" dirty="0">
                <a:solidFill>
                  <a:schemeClr val="lt1"/>
                </a:solidFill>
              </a:rPr>
            </a:br>
            <a:r>
              <a:rPr lang="en" b="1" dirty="0">
                <a:solidFill>
                  <a:schemeClr val="lt1"/>
                </a:solidFill>
              </a:rPr>
              <a:t>THE PRESENTATION</a:t>
            </a:r>
            <a:endParaRPr b="1" dirty="0">
              <a:solidFill>
                <a:schemeClr val="lt1"/>
              </a:solidFill>
            </a:endParaRPr>
          </a:p>
        </p:txBody>
      </p:sp>
      <p:pic>
        <p:nvPicPr>
          <p:cNvPr id="2" name="Picture 1">
            <a:extLst>
              <a:ext uri="{FF2B5EF4-FFF2-40B4-BE49-F238E27FC236}">
                <a16:creationId xmlns:a16="http://schemas.microsoft.com/office/drawing/2014/main" id="{1B09C30A-D6E2-02A7-226E-DBA1BF5E7A97}"/>
              </a:ext>
            </a:extLst>
          </p:cNvPr>
          <p:cNvPicPr>
            <a:picLocks noChangeAspect="1"/>
          </p:cNvPicPr>
          <p:nvPr/>
        </p:nvPicPr>
        <p:blipFill>
          <a:blip r:embed="rId3">
            <a:duotone>
              <a:prstClr val="black"/>
              <a:schemeClr val="bg1">
                <a:tint val="45000"/>
                <a:satMod val="400000"/>
              </a:schemeClr>
            </a:duotone>
          </a:blip>
          <a:stretch>
            <a:fillRect/>
          </a:stretch>
        </p:blipFill>
        <p:spPr>
          <a:xfrm>
            <a:off x="8351261" y="137844"/>
            <a:ext cx="675820" cy="146174"/>
          </a:xfrm>
          <a:prstGeom prst="rect">
            <a:avLst/>
          </a:prstGeom>
        </p:spPr>
      </p:pic>
    </p:spTree>
    <p:extLst>
      <p:ext uri="{BB962C8B-B14F-4D97-AF65-F5344CB8AC3E}">
        <p14:creationId xmlns:p14="http://schemas.microsoft.com/office/powerpoint/2010/main" val="26228897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9"/>
          <p:cNvSpPr txBox="1">
            <a:spLocks noGrp="1"/>
          </p:cNvSpPr>
          <p:nvPr>
            <p:ph type="ctrTitle"/>
          </p:nvPr>
        </p:nvSpPr>
        <p:spPr>
          <a:xfrm>
            <a:off x="4710777" y="2571750"/>
            <a:ext cx="4322700" cy="1508400"/>
          </a:xfrm>
          <a:prstGeom prst="rect">
            <a:avLst/>
          </a:prstGeom>
        </p:spPr>
        <p:txBody>
          <a:bodyPr spcFirstLastPara="1" wrap="square" lIns="91425" tIns="91425" rIns="91425" bIns="91425" anchor="ctr" anchorCtr="0">
            <a:noAutofit/>
          </a:bodyPr>
          <a:lstStyle/>
          <a:p>
            <a:pPr algn="ctr"/>
            <a:r>
              <a:rPr lang="en-US" sz="2400" dirty="0"/>
              <a:t>DATA FLOW DIAGRAMs</a:t>
            </a:r>
            <a:br>
              <a:rPr lang="en-US" sz="2400" dirty="0"/>
            </a:br>
            <a:br>
              <a:rPr lang="en-US" sz="2400" dirty="0"/>
            </a:br>
            <a:endParaRPr lang="en-US" sz="2400" dirty="0">
              <a:solidFill>
                <a:schemeClr val="dk1"/>
              </a:solidFill>
            </a:endParaRPr>
          </a:p>
        </p:txBody>
      </p:sp>
      <p:cxnSp>
        <p:nvCxnSpPr>
          <p:cNvPr id="234" name="Google Shape;234;p39"/>
          <p:cNvCxnSpPr>
            <a:cxnSpLocks/>
          </p:cNvCxnSpPr>
          <p:nvPr/>
        </p:nvCxnSpPr>
        <p:spPr>
          <a:xfrm>
            <a:off x="4897582" y="3233773"/>
            <a:ext cx="3969327" cy="0"/>
          </a:xfrm>
          <a:prstGeom prst="straightConnector1">
            <a:avLst/>
          </a:prstGeom>
          <a:noFill/>
          <a:ln w="1905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26827723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DFD</a:t>
            </a:r>
            <a:endParaRPr b="1" dirty="0">
              <a:solidFill>
                <a:schemeClr val="dk1"/>
              </a:solidFill>
            </a:endParaRPr>
          </a:p>
        </p:txBody>
      </p:sp>
      <p:cxnSp>
        <p:nvCxnSpPr>
          <p:cNvPr id="241" name="Google Shape;241;p40"/>
          <p:cNvCxnSpPr>
            <a:cxnSpLocks/>
          </p:cNvCxnSpPr>
          <p:nvPr/>
        </p:nvCxnSpPr>
        <p:spPr>
          <a:xfrm>
            <a:off x="983673" y="1137209"/>
            <a:ext cx="5299363" cy="0"/>
          </a:xfrm>
          <a:prstGeom prst="straightConnector1">
            <a:avLst/>
          </a:prstGeom>
          <a:noFill/>
          <a:ln w="19050" cap="flat" cmpd="sng">
            <a:solidFill>
              <a:schemeClr val="dk1"/>
            </a:solidFill>
            <a:prstDash val="solid"/>
            <a:round/>
            <a:headEnd type="none" w="med" len="med"/>
            <a:tailEnd type="none" w="med" len="med"/>
          </a:ln>
        </p:spPr>
      </p:cxnSp>
      <p:pic>
        <p:nvPicPr>
          <p:cNvPr id="6" name="Picture 5">
            <a:extLst>
              <a:ext uri="{FF2B5EF4-FFF2-40B4-BE49-F238E27FC236}">
                <a16:creationId xmlns:a16="http://schemas.microsoft.com/office/drawing/2014/main" id="{05413EA8-5226-D260-714E-C45274B6E453}"/>
              </a:ext>
            </a:extLst>
          </p:cNvPr>
          <p:cNvPicPr>
            <a:picLocks noChangeAspect="1"/>
          </p:cNvPicPr>
          <p:nvPr/>
        </p:nvPicPr>
        <p:blipFill>
          <a:blip r:embed="rId3"/>
          <a:stretch>
            <a:fillRect/>
          </a:stretch>
        </p:blipFill>
        <p:spPr>
          <a:xfrm>
            <a:off x="1796761" y="1460141"/>
            <a:ext cx="4486275" cy="3152775"/>
          </a:xfrm>
          <a:prstGeom prst="rect">
            <a:avLst/>
          </a:prstGeom>
        </p:spPr>
      </p:pic>
      <p:pic>
        <p:nvPicPr>
          <p:cNvPr id="2" name="Picture 1">
            <a:extLst>
              <a:ext uri="{FF2B5EF4-FFF2-40B4-BE49-F238E27FC236}">
                <a16:creationId xmlns:a16="http://schemas.microsoft.com/office/drawing/2014/main" id="{C1862CC1-6253-1F31-784C-1E976E89FB1B}"/>
              </a:ext>
            </a:extLst>
          </p:cNvPr>
          <p:cNvPicPr>
            <a:picLocks noChangeAspect="1"/>
          </p:cNvPicPr>
          <p:nvPr/>
        </p:nvPicPr>
        <p:blipFill>
          <a:blip r:embed="rId4">
            <a:duotone>
              <a:prstClr val="black"/>
              <a:schemeClr val="bg1">
                <a:tint val="45000"/>
                <a:satMod val="400000"/>
              </a:schemeClr>
            </a:duotone>
          </a:blip>
          <a:stretch>
            <a:fillRect/>
          </a:stretch>
        </p:blipFill>
        <p:spPr>
          <a:xfrm>
            <a:off x="8337407" y="110135"/>
            <a:ext cx="675820" cy="146174"/>
          </a:xfrm>
          <a:prstGeom prst="rect">
            <a:avLst/>
          </a:prstGeom>
        </p:spPr>
      </p:pic>
    </p:spTree>
    <p:extLst>
      <p:ext uri="{BB962C8B-B14F-4D97-AF65-F5344CB8AC3E}">
        <p14:creationId xmlns:p14="http://schemas.microsoft.com/office/powerpoint/2010/main" val="15317542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Dfd </a:t>
            </a:r>
            <a:r>
              <a:rPr lang="en-US" b="1" dirty="0">
                <a:solidFill>
                  <a:schemeClr val="dk1"/>
                </a:solidFill>
              </a:rPr>
              <a:t>FOR ADMIN</a:t>
            </a:r>
            <a:endParaRPr b="1" dirty="0">
              <a:solidFill>
                <a:schemeClr val="dk1"/>
              </a:solidFill>
            </a:endParaRPr>
          </a:p>
        </p:txBody>
      </p:sp>
      <p:cxnSp>
        <p:nvCxnSpPr>
          <p:cNvPr id="241" name="Google Shape;241;p40"/>
          <p:cNvCxnSpPr>
            <a:cxnSpLocks/>
          </p:cNvCxnSpPr>
          <p:nvPr/>
        </p:nvCxnSpPr>
        <p:spPr>
          <a:xfrm>
            <a:off x="983673" y="1137209"/>
            <a:ext cx="5299363" cy="0"/>
          </a:xfrm>
          <a:prstGeom prst="straightConnector1">
            <a:avLst/>
          </a:prstGeom>
          <a:noFill/>
          <a:ln w="19050" cap="flat" cmpd="sng">
            <a:solidFill>
              <a:schemeClr val="dk1"/>
            </a:solidFill>
            <a:prstDash val="solid"/>
            <a:round/>
            <a:headEnd type="none" w="med" len="med"/>
            <a:tailEnd type="none" w="med" len="med"/>
          </a:ln>
        </p:spPr>
      </p:cxnSp>
      <p:pic>
        <p:nvPicPr>
          <p:cNvPr id="6" name="Picture 5">
            <a:extLst>
              <a:ext uri="{FF2B5EF4-FFF2-40B4-BE49-F238E27FC236}">
                <a16:creationId xmlns:a16="http://schemas.microsoft.com/office/drawing/2014/main" id="{36C7FB21-C8FB-6D0E-3806-92A32AA40C71}"/>
              </a:ext>
            </a:extLst>
          </p:cNvPr>
          <p:cNvPicPr>
            <a:picLocks noChangeAspect="1"/>
          </p:cNvPicPr>
          <p:nvPr/>
        </p:nvPicPr>
        <p:blipFill>
          <a:blip r:embed="rId3"/>
          <a:stretch>
            <a:fillRect/>
          </a:stretch>
        </p:blipFill>
        <p:spPr>
          <a:xfrm>
            <a:off x="1463823" y="1378559"/>
            <a:ext cx="4819213" cy="3320603"/>
          </a:xfrm>
          <a:prstGeom prst="rect">
            <a:avLst/>
          </a:prstGeom>
        </p:spPr>
      </p:pic>
      <p:pic>
        <p:nvPicPr>
          <p:cNvPr id="2" name="Picture 1">
            <a:extLst>
              <a:ext uri="{FF2B5EF4-FFF2-40B4-BE49-F238E27FC236}">
                <a16:creationId xmlns:a16="http://schemas.microsoft.com/office/drawing/2014/main" id="{AB863062-41D3-B746-942A-BA1BE32290AD}"/>
              </a:ext>
            </a:extLst>
          </p:cNvPr>
          <p:cNvPicPr>
            <a:picLocks noChangeAspect="1"/>
          </p:cNvPicPr>
          <p:nvPr/>
        </p:nvPicPr>
        <p:blipFill>
          <a:blip r:embed="rId4">
            <a:duotone>
              <a:prstClr val="black"/>
              <a:schemeClr val="bg1">
                <a:tint val="45000"/>
                <a:satMod val="400000"/>
              </a:schemeClr>
            </a:duotone>
          </a:blip>
          <a:stretch>
            <a:fillRect/>
          </a:stretch>
        </p:blipFill>
        <p:spPr>
          <a:xfrm>
            <a:off x="8337407" y="110135"/>
            <a:ext cx="675820" cy="146174"/>
          </a:xfrm>
          <a:prstGeom prst="rect">
            <a:avLst/>
          </a:prstGeom>
        </p:spPr>
      </p:pic>
    </p:spTree>
    <p:extLst>
      <p:ext uri="{BB962C8B-B14F-4D97-AF65-F5344CB8AC3E}">
        <p14:creationId xmlns:p14="http://schemas.microsoft.com/office/powerpoint/2010/main" val="32130965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49304" y="595560"/>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chemeClr val="dk1"/>
                </a:solidFill>
              </a:rPr>
              <a:t>Dfd FOR user</a:t>
            </a:r>
            <a:endParaRPr b="1" dirty="0">
              <a:solidFill>
                <a:schemeClr val="dk1"/>
              </a:solidFill>
            </a:endParaRPr>
          </a:p>
        </p:txBody>
      </p:sp>
      <p:cxnSp>
        <p:nvCxnSpPr>
          <p:cNvPr id="241" name="Google Shape;241;p40"/>
          <p:cNvCxnSpPr>
            <a:cxnSpLocks/>
          </p:cNvCxnSpPr>
          <p:nvPr/>
        </p:nvCxnSpPr>
        <p:spPr>
          <a:xfrm>
            <a:off x="983673" y="1137209"/>
            <a:ext cx="5299363" cy="0"/>
          </a:xfrm>
          <a:prstGeom prst="straightConnector1">
            <a:avLst/>
          </a:prstGeom>
          <a:noFill/>
          <a:ln w="19050" cap="flat" cmpd="sng">
            <a:solidFill>
              <a:schemeClr val="dk1"/>
            </a:solidFill>
            <a:prstDash val="solid"/>
            <a:round/>
            <a:headEnd type="none" w="med" len="med"/>
            <a:tailEnd type="none" w="med" len="med"/>
          </a:ln>
        </p:spPr>
      </p:cxnSp>
      <p:pic>
        <p:nvPicPr>
          <p:cNvPr id="6" name="Picture 5">
            <a:extLst>
              <a:ext uri="{FF2B5EF4-FFF2-40B4-BE49-F238E27FC236}">
                <a16:creationId xmlns:a16="http://schemas.microsoft.com/office/drawing/2014/main" id="{9D22B4D5-3AAF-8A1F-3FE2-79134745145B}"/>
              </a:ext>
            </a:extLst>
          </p:cNvPr>
          <p:cNvPicPr>
            <a:picLocks noChangeAspect="1"/>
          </p:cNvPicPr>
          <p:nvPr/>
        </p:nvPicPr>
        <p:blipFill>
          <a:blip r:embed="rId3"/>
          <a:stretch>
            <a:fillRect/>
          </a:stretch>
        </p:blipFill>
        <p:spPr>
          <a:xfrm>
            <a:off x="1463823" y="1414559"/>
            <a:ext cx="4819213" cy="3320603"/>
          </a:xfrm>
          <a:prstGeom prst="rect">
            <a:avLst/>
          </a:prstGeom>
        </p:spPr>
      </p:pic>
    </p:spTree>
    <p:extLst>
      <p:ext uri="{BB962C8B-B14F-4D97-AF65-F5344CB8AC3E}">
        <p14:creationId xmlns:p14="http://schemas.microsoft.com/office/powerpoint/2010/main" val="27407510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49304" y="599000"/>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chemeClr val="dk1"/>
                </a:solidFill>
              </a:rPr>
              <a:t>Dfd FOR CREATOR</a:t>
            </a:r>
            <a:endParaRPr b="1" dirty="0">
              <a:solidFill>
                <a:schemeClr val="dk1"/>
              </a:solidFill>
            </a:endParaRPr>
          </a:p>
        </p:txBody>
      </p:sp>
      <p:cxnSp>
        <p:nvCxnSpPr>
          <p:cNvPr id="241" name="Google Shape;241;p40"/>
          <p:cNvCxnSpPr>
            <a:cxnSpLocks/>
          </p:cNvCxnSpPr>
          <p:nvPr/>
        </p:nvCxnSpPr>
        <p:spPr>
          <a:xfrm>
            <a:off x="983673" y="1137209"/>
            <a:ext cx="5299363" cy="0"/>
          </a:xfrm>
          <a:prstGeom prst="straightConnector1">
            <a:avLst/>
          </a:prstGeom>
          <a:noFill/>
          <a:ln w="19050"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98E9EF20-AFAA-96D8-ADC2-5543B88C2B12}"/>
              </a:ext>
            </a:extLst>
          </p:cNvPr>
          <p:cNvPicPr>
            <a:picLocks noChangeAspect="1"/>
          </p:cNvPicPr>
          <p:nvPr/>
        </p:nvPicPr>
        <p:blipFill>
          <a:blip r:embed="rId3"/>
          <a:stretch>
            <a:fillRect/>
          </a:stretch>
        </p:blipFill>
        <p:spPr>
          <a:xfrm>
            <a:off x="1309313" y="1411119"/>
            <a:ext cx="4817888" cy="3319690"/>
          </a:xfrm>
          <a:prstGeom prst="rect">
            <a:avLst/>
          </a:prstGeom>
        </p:spPr>
      </p:pic>
      <p:pic>
        <p:nvPicPr>
          <p:cNvPr id="2" name="Picture 1">
            <a:extLst>
              <a:ext uri="{FF2B5EF4-FFF2-40B4-BE49-F238E27FC236}">
                <a16:creationId xmlns:a16="http://schemas.microsoft.com/office/drawing/2014/main" id="{B4334076-C9A5-A1D2-2758-3F1A683A80E4}"/>
              </a:ext>
            </a:extLst>
          </p:cNvPr>
          <p:cNvPicPr>
            <a:picLocks noChangeAspect="1"/>
          </p:cNvPicPr>
          <p:nvPr/>
        </p:nvPicPr>
        <p:blipFill>
          <a:blip r:embed="rId4">
            <a:duotone>
              <a:prstClr val="black"/>
              <a:schemeClr val="bg1">
                <a:tint val="45000"/>
                <a:satMod val="400000"/>
              </a:schemeClr>
            </a:duotone>
          </a:blip>
          <a:stretch>
            <a:fillRect/>
          </a:stretch>
        </p:blipFill>
        <p:spPr>
          <a:xfrm>
            <a:off x="8337407" y="110135"/>
            <a:ext cx="675820" cy="146174"/>
          </a:xfrm>
          <a:prstGeom prst="rect">
            <a:avLst/>
          </a:prstGeom>
        </p:spPr>
      </p:pic>
    </p:spTree>
    <p:extLst>
      <p:ext uri="{BB962C8B-B14F-4D97-AF65-F5344CB8AC3E}">
        <p14:creationId xmlns:p14="http://schemas.microsoft.com/office/powerpoint/2010/main" val="31163732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9"/>
          <p:cNvSpPr txBox="1">
            <a:spLocks noGrp="1"/>
          </p:cNvSpPr>
          <p:nvPr>
            <p:ph type="ctrTitle"/>
          </p:nvPr>
        </p:nvSpPr>
        <p:spPr>
          <a:xfrm>
            <a:off x="4710777" y="2571750"/>
            <a:ext cx="4322700" cy="1508400"/>
          </a:xfrm>
          <a:prstGeom prst="rect">
            <a:avLst/>
          </a:prstGeom>
        </p:spPr>
        <p:txBody>
          <a:bodyPr spcFirstLastPara="1" wrap="square" lIns="91425" tIns="91425" rIns="91425" bIns="91425" anchor="ctr" anchorCtr="0">
            <a:noAutofit/>
          </a:bodyPr>
          <a:lstStyle/>
          <a:p>
            <a:pPr algn="ctr"/>
            <a:r>
              <a:rPr lang="en-US" sz="2400" dirty="0"/>
              <a:t>ACTIVITY DIAGRAMs</a:t>
            </a:r>
            <a:br>
              <a:rPr lang="en-US" sz="2400" dirty="0"/>
            </a:br>
            <a:br>
              <a:rPr lang="en-US" sz="2400" dirty="0"/>
            </a:br>
            <a:endParaRPr lang="en-US" sz="2400" dirty="0">
              <a:solidFill>
                <a:schemeClr val="dk1"/>
              </a:solidFill>
            </a:endParaRPr>
          </a:p>
        </p:txBody>
      </p:sp>
      <p:cxnSp>
        <p:nvCxnSpPr>
          <p:cNvPr id="234" name="Google Shape;234;p39"/>
          <p:cNvCxnSpPr>
            <a:cxnSpLocks/>
          </p:cNvCxnSpPr>
          <p:nvPr/>
        </p:nvCxnSpPr>
        <p:spPr>
          <a:xfrm>
            <a:off x="4897582" y="3233773"/>
            <a:ext cx="3969327" cy="0"/>
          </a:xfrm>
          <a:prstGeom prst="straightConnector1">
            <a:avLst/>
          </a:prstGeom>
          <a:noFill/>
          <a:ln w="1905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30534665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49304" y="599000"/>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a:solidFill>
                  <a:schemeClr val="dk1"/>
                </a:solidFill>
              </a:rPr>
              <a:t>Activity diagra</a:t>
            </a:r>
            <a:r>
              <a:rPr lang="en-US" sz="2400" dirty="0"/>
              <a:t>M</a:t>
            </a:r>
            <a:r>
              <a:rPr lang="en-US" sz="2400" b="1" dirty="0">
                <a:solidFill>
                  <a:schemeClr val="dk1"/>
                </a:solidFill>
              </a:rPr>
              <a:t> FOR ADMIN</a:t>
            </a:r>
            <a:endParaRPr sz="2400" b="1" dirty="0">
              <a:solidFill>
                <a:schemeClr val="dk1"/>
              </a:solidFill>
            </a:endParaRPr>
          </a:p>
        </p:txBody>
      </p:sp>
      <p:cxnSp>
        <p:nvCxnSpPr>
          <p:cNvPr id="241" name="Google Shape;241;p40"/>
          <p:cNvCxnSpPr>
            <a:cxnSpLocks/>
          </p:cNvCxnSpPr>
          <p:nvPr/>
        </p:nvCxnSpPr>
        <p:spPr>
          <a:xfrm>
            <a:off x="983673" y="1137209"/>
            <a:ext cx="5299363" cy="0"/>
          </a:xfrm>
          <a:prstGeom prst="straightConnector1">
            <a:avLst/>
          </a:prstGeom>
          <a:noFill/>
          <a:ln w="19050"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1258C2B3-6DCF-C9BE-F086-80C75DB47236}"/>
              </a:ext>
            </a:extLst>
          </p:cNvPr>
          <p:cNvPicPr>
            <a:picLocks noChangeAspect="1"/>
          </p:cNvPicPr>
          <p:nvPr/>
        </p:nvPicPr>
        <p:blipFill>
          <a:blip r:embed="rId3"/>
          <a:stretch>
            <a:fillRect/>
          </a:stretch>
        </p:blipFill>
        <p:spPr>
          <a:xfrm>
            <a:off x="1509096" y="1253838"/>
            <a:ext cx="4586905" cy="3583886"/>
          </a:xfrm>
          <a:prstGeom prst="rect">
            <a:avLst/>
          </a:prstGeom>
        </p:spPr>
      </p:pic>
      <p:pic>
        <p:nvPicPr>
          <p:cNvPr id="2" name="Picture 1">
            <a:extLst>
              <a:ext uri="{FF2B5EF4-FFF2-40B4-BE49-F238E27FC236}">
                <a16:creationId xmlns:a16="http://schemas.microsoft.com/office/drawing/2014/main" id="{C2F9B3AF-1E34-E402-025B-9AD8098843B2}"/>
              </a:ext>
            </a:extLst>
          </p:cNvPr>
          <p:cNvPicPr>
            <a:picLocks noChangeAspect="1"/>
          </p:cNvPicPr>
          <p:nvPr/>
        </p:nvPicPr>
        <p:blipFill>
          <a:blip r:embed="rId4">
            <a:duotone>
              <a:prstClr val="black"/>
              <a:schemeClr val="bg1">
                <a:tint val="45000"/>
                <a:satMod val="400000"/>
              </a:schemeClr>
            </a:duotone>
          </a:blip>
          <a:stretch>
            <a:fillRect/>
          </a:stretch>
        </p:blipFill>
        <p:spPr>
          <a:xfrm>
            <a:off x="8337407" y="110135"/>
            <a:ext cx="675820" cy="146174"/>
          </a:xfrm>
          <a:prstGeom prst="rect">
            <a:avLst/>
          </a:prstGeom>
        </p:spPr>
      </p:pic>
    </p:spTree>
    <p:extLst>
      <p:ext uri="{BB962C8B-B14F-4D97-AF65-F5344CB8AC3E}">
        <p14:creationId xmlns:p14="http://schemas.microsoft.com/office/powerpoint/2010/main" val="20446863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49304" y="599000"/>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a:solidFill>
                  <a:schemeClr val="dk1"/>
                </a:solidFill>
              </a:rPr>
              <a:t>Activity diagra</a:t>
            </a:r>
            <a:r>
              <a:rPr lang="en-US" sz="2400" dirty="0"/>
              <a:t>M</a:t>
            </a:r>
            <a:r>
              <a:rPr lang="en-US" sz="2400" b="1" dirty="0">
                <a:solidFill>
                  <a:schemeClr val="dk1"/>
                </a:solidFill>
              </a:rPr>
              <a:t> FOR CREATOR</a:t>
            </a:r>
            <a:endParaRPr sz="2400" b="1" dirty="0">
              <a:solidFill>
                <a:schemeClr val="dk1"/>
              </a:solidFill>
            </a:endParaRPr>
          </a:p>
        </p:txBody>
      </p:sp>
      <p:cxnSp>
        <p:nvCxnSpPr>
          <p:cNvPr id="241" name="Google Shape;241;p40"/>
          <p:cNvCxnSpPr>
            <a:cxnSpLocks/>
          </p:cNvCxnSpPr>
          <p:nvPr/>
        </p:nvCxnSpPr>
        <p:spPr>
          <a:xfrm>
            <a:off x="983673" y="1137209"/>
            <a:ext cx="5299363" cy="0"/>
          </a:xfrm>
          <a:prstGeom prst="straightConnector1">
            <a:avLst/>
          </a:prstGeom>
          <a:noFill/>
          <a:ln w="19050" cap="flat" cmpd="sng">
            <a:solidFill>
              <a:schemeClr val="dk1"/>
            </a:solidFill>
            <a:prstDash val="solid"/>
            <a:round/>
            <a:headEnd type="none" w="med" len="med"/>
            <a:tailEnd type="none" w="med" len="med"/>
          </a:ln>
        </p:spPr>
      </p:cxnSp>
      <p:pic>
        <p:nvPicPr>
          <p:cNvPr id="6" name="Picture 5">
            <a:extLst>
              <a:ext uri="{FF2B5EF4-FFF2-40B4-BE49-F238E27FC236}">
                <a16:creationId xmlns:a16="http://schemas.microsoft.com/office/drawing/2014/main" id="{08C04AC0-541E-6F2A-7F1B-6E5A84D149D6}"/>
              </a:ext>
            </a:extLst>
          </p:cNvPr>
          <p:cNvPicPr>
            <a:picLocks noChangeAspect="1"/>
          </p:cNvPicPr>
          <p:nvPr/>
        </p:nvPicPr>
        <p:blipFill>
          <a:blip r:embed="rId3"/>
          <a:stretch>
            <a:fillRect/>
          </a:stretch>
        </p:blipFill>
        <p:spPr>
          <a:xfrm>
            <a:off x="1576521" y="1364962"/>
            <a:ext cx="4311662" cy="3577647"/>
          </a:xfrm>
          <a:prstGeom prst="rect">
            <a:avLst/>
          </a:prstGeom>
        </p:spPr>
      </p:pic>
      <p:pic>
        <p:nvPicPr>
          <p:cNvPr id="2" name="Picture 1">
            <a:extLst>
              <a:ext uri="{FF2B5EF4-FFF2-40B4-BE49-F238E27FC236}">
                <a16:creationId xmlns:a16="http://schemas.microsoft.com/office/drawing/2014/main" id="{76F1EE13-6C4F-056E-5E6D-AE0AE9BA164E}"/>
              </a:ext>
            </a:extLst>
          </p:cNvPr>
          <p:cNvPicPr>
            <a:picLocks noChangeAspect="1"/>
          </p:cNvPicPr>
          <p:nvPr/>
        </p:nvPicPr>
        <p:blipFill>
          <a:blip r:embed="rId4">
            <a:duotone>
              <a:prstClr val="black"/>
              <a:schemeClr val="bg1">
                <a:tint val="45000"/>
                <a:satMod val="400000"/>
              </a:schemeClr>
            </a:duotone>
          </a:blip>
          <a:stretch>
            <a:fillRect/>
          </a:stretch>
        </p:blipFill>
        <p:spPr>
          <a:xfrm>
            <a:off x="8337407" y="110135"/>
            <a:ext cx="675820" cy="146174"/>
          </a:xfrm>
          <a:prstGeom prst="rect">
            <a:avLst/>
          </a:prstGeom>
        </p:spPr>
      </p:pic>
    </p:spTree>
    <p:extLst>
      <p:ext uri="{BB962C8B-B14F-4D97-AF65-F5344CB8AC3E}">
        <p14:creationId xmlns:p14="http://schemas.microsoft.com/office/powerpoint/2010/main" val="33601404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49304" y="599000"/>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a:solidFill>
                  <a:schemeClr val="dk1"/>
                </a:solidFill>
              </a:rPr>
              <a:t>Activity diagra</a:t>
            </a:r>
            <a:r>
              <a:rPr lang="en-US" sz="2400" dirty="0"/>
              <a:t>M</a:t>
            </a:r>
            <a:r>
              <a:rPr lang="en-US" sz="2400" b="1" dirty="0">
                <a:solidFill>
                  <a:schemeClr val="dk1"/>
                </a:solidFill>
              </a:rPr>
              <a:t> FOR user</a:t>
            </a:r>
            <a:endParaRPr sz="2400" b="1" dirty="0">
              <a:solidFill>
                <a:schemeClr val="dk1"/>
              </a:solidFill>
            </a:endParaRPr>
          </a:p>
        </p:txBody>
      </p:sp>
      <p:cxnSp>
        <p:nvCxnSpPr>
          <p:cNvPr id="241" name="Google Shape;241;p40"/>
          <p:cNvCxnSpPr>
            <a:cxnSpLocks/>
          </p:cNvCxnSpPr>
          <p:nvPr/>
        </p:nvCxnSpPr>
        <p:spPr>
          <a:xfrm>
            <a:off x="983673" y="1137209"/>
            <a:ext cx="5299363" cy="0"/>
          </a:xfrm>
          <a:prstGeom prst="straightConnector1">
            <a:avLst/>
          </a:prstGeom>
          <a:noFill/>
          <a:ln w="19050"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770F8005-4A8A-0A1C-A7FF-02C8B87964A0}"/>
              </a:ext>
            </a:extLst>
          </p:cNvPr>
          <p:cNvPicPr>
            <a:picLocks noChangeAspect="1"/>
          </p:cNvPicPr>
          <p:nvPr/>
        </p:nvPicPr>
        <p:blipFill>
          <a:blip r:embed="rId3"/>
          <a:stretch>
            <a:fillRect/>
          </a:stretch>
        </p:blipFill>
        <p:spPr>
          <a:xfrm>
            <a:off x="1525986" y="1350818"/>
            <a:ext cx="4105888" cy="3397071"/>
          </a:xfrm>
          <a:prstGeom prst="rect">
            <a:avLst/>
          </a:prstGeom>
        </p:spPr>
      </p:pic>
      <p:pic>
        <p:nvPicPr>
          <p:cNvPr id="2" name="Picture 1">
            <a:extLst>
              <a:ext uri="{FF2B5EF4-FFF2-40B4-BE49-F238E27FC236}">
                <a16:creationId xmlns:a16="http://schemas.microsoft.com/office/drawing/2014/main" id="{294DD3F4-545D-0C39-E968-23ECAE4306C9}"/>
              </a:ext>
            </a:extLst>
          </p:cNvPr>
          <p:cNvPicPr>
            <a:picLocks noChangeAspect="1"/>
          </p:cNvPicPr>
          <p:nvPr/>
        </p:nvPicPr>
        <p:blipFill>
          <a:blip r:embed="rId4">
            <a:duotone>
              <a:prstClr val="black"/>
              <a:schemeClr val="bg1">
                <a:tint val="45000"/>
                <a:satMod val="400000"/>
              </a:schemeClr>
            </a:duotone>
          </a:blip>
          <a:stretch>
            <a:fillRect/>
          </a:stretch>
        </p:blipFill>
        <p:spPr>
          <a:xfrm>
            <a:off x="8337407" y="110135"/>
            <a:ext cx="675820" cy="146174"/>
          </a:xfrm>
          <a:prstGeom prst="rect">
            <a:avLst/>
          </a:prstGeom>
        </p:spPr>
      </p:pic>
    </p:spTree>
    <p:extLst>
      <p:ext uri="{BB962C8B-B14F-4D97-AF65-F5344CB8AC3E}">
        <p14:creationId xmlns:p14="http://schemas.microsoft.com/office/powerpoint/2010/main" val="13738148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9"/>
          <p:cNvSpPr txBox="1">
            <a:spLocks noGrp="1"/>
          </p:cNvSpPr>
          <p:nvPr>
            <p:ph type="ctrTitle"/>
          </p:nvPr>
        </p:nvSpPr>
        <p:spPr>
          <a:xfrm>
            <a:off x="4710777" y="2571750"/>
            <a:ext cx="4322700" cy="1508400"/>
          </a:xfrm>
          <a:prstGeom prst="rect">
            <a:avLst/>
          </a:prstGeom>
        </p:spPr>
        <p:txBody>
          <a:bodyPr spcFirstLastPara="1" wrap="square" lIns="91425" tIns="91425" rIns="91425" bIns="91425" anchor="ctr" anchorCtr="0">
            <a:noAutofit/>
          </a:bodyPr>
          <a:lstStyle/>
          <a:p>
            <a:pPr algn="ctr"/>
            <a:r>
              <a:rPr lang="en-US" sz="2400" dirty="0"/>
              <a:t>TIMELINE DIAGRAMs</a:t>
            </a:r>
            <a:br>
              <a:rPr lang="en-US" sz="2400" dirty="0"/>
            </a:br>
            <a:br>
              <a:rPr lang="en-US" sz="2400" dirty="0"/>
            </a:br>
            <a:endParaRPr lang="en-US" sz="2400" dirty="0">
              <a:solidFill>
                <a:schemeClr val="dk1"/>
              </a:solidFill>
            </a:endParaRPr>
          </a:p>
        </p:txBody>
      </p:sp>
      <p:cxnSp>
        <p:nvCxnSpPr>
          <p:cNvPr id="234" name="Google Shape;234;p39"/>
          <p:cNvCxnSpPr>
            <a:cxnSpLocks/>
          </p:cNvCxnSpPr>
          <p:nvPr/>
        </p:nvCxnSpPr>
        <p:spPr>
          <a:xfrm>
            <a:off x="4897582" y="3233773"/>
            <a:ext cx="3969327" cy="0"/>
          </a:xfrm>
          <a:prstGeom prst="straightConnector1">
            <a:avLst/>
          </a:prstGeom>
          <a:noFill/>
          <a:ln w="1905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4173943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9"/>
          <p:cNvSpPr txBox="1">
            <a:spLocks noGrp="1"/>
          </p:cNvSpPr>
          <p:nvPr>
            <p:ph type="ctrTitle"/>
          </p:nvPr>
        </p:nvSpPr>
        <p:spPr>
          <a:xfrm>
            <a:off x="3805750" y="2198675"/>
            <a:ext cx="4322700" cy="1508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400" dirty="0"/>
              <a:t>INTRODUCTION</a:t>
            </a:r>
            <a:endParaRPr sz="2400" dirty="0"/>
          </a:p>
        </p:txBody>
      </p:sp>
      <p:cxnSp>
        <p:nvCxnSpPr>
          <p:cNvPr id="234" name="Google Shape;234;p39"/>
          <p:cNvCxnSpPr>
            <a:cxnSpLocks/>
          </p:cNvCxnSpPr>
          <p:nvPr/>
        </p:nvCxnSpPr>
        <p:spPr>
          <a:xfrm>
            <a:off x="5514109" y="3233773"/>
            <a:ext cx="2493818"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49304" y="599000"/>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a:solidFill>
                  <a:schemeClr val="dk1"/>
                </a:solidFill>
              </a:rPr>
              <a:t>TIMELINE diagra</a:t>
            </a:r>
            <a:r>
              <a:rPr lang="en-US" sz="2400" dirty="0"/>
              <a:t>M</a:t>
            </a:r>
            <a:endParaRPr sz="2400" b="1" dirty="0">
              <a:solidFill>
                <a:schemeClr val="dk1"/>
              </a:solidFill>
            </a:endParaRPr>
          </a:p>
        </p:txBody>
      </p:sp>
      <p:cxnSp>
        <p:nvCxnSpPr>
          <p:cNvPr id="241" name="Google Shape;241;p40"/>
          <p:cNvCxnSpPr>
            <a:cxnSpLocks/>
          </p:cNvCxnSpPr>
          <p:nvPr/>
        </p:nvCxnSpPr>
        <p:spPr>
          <a:xfrm>
            <a:off x="983673" y="1137209"/>
            <a:ext cx="5299363" cy="0"/>
          </a:xfrm>
          <a:prstGeom prst="straightConnector1">
            <a:avLst/>
          </a:prstGeom>
          <a:noFill/>
          <a:ln w="19050" cap="flat" cmpd="sng">
            <a:solidFill>
              <a:schemeClr val="dk1"/>
            </a:solidFill>
            <a:prstDash val="solid"/>
            <a:round/>
            <a:headEnd type="none" w="med" len="med"/>
            <a:tailEnd type="none" w="med" len="med"/>
          </a:ln>
        </p:spPr>
      </p:cxnSp>
      <p:pic>
        <p:nvPicPr>
          <p:cNvPr id="4" name="Picture 3">
            <a:extLst>
              <a:ext uri="{FF2B5EF4-FFF2-40B4-BE49-F238E27FC236}">
                <a16:creationId xmlns:a16="http://schemas.microsoft.com/office/drawing/2014/main" id="{A2B504F6-DCE0-0642-D67E-D4470685DC57}"/>
              </a:ext>
            </a:extLst>
          </p:cNvPr>
          <p:cNvPicPr>
            <a:picLocks noChangeAspect="1"/>
          </p:cNvPicPr>
          <p:nvPr/>
        </p:nvPicPr>
        <p:blipFill>
          <a:blip r:embed="rId3"/>
          <a:stretch>
            <a:fillRect/>
          </a:stretch>
        </p:blipFill>
        <p:spPr>
          <a:xfrm>
            <a:off x="611572" y="1727268"/>
            <a:ext cx="6835091" cy="2394459"/>
          </a:xfrm>
          <a:prstGeom prst="rect">
            <a:avLst/>
          </a:prstGeom>
        </p:spPr>
      </p:pic>
      <p:pic>
        <p:nvPicPr>
          <p:cNvPr id="2" name="Picture 1">
            <a:extLst>
              <a:ext uri="{FF2B5EF4-FFF2-40B4-BE49-F238E27FC236}">
                <a16:creationId xmlns:a16="http://schemas.microsoft.com/office/drawing/2014/main" id="{7C973D35-2C22-967F-C699-75813A9C3278}"/>
              </a:ext>
            </a:extLst>
          </p:cNvPr>
          <p:cNvPicPr>
            <a:picLocks noChangeAspect="1"/>
          </p:cNvPicPr>
          <p:nvPr/>
        </p:nvPicPr>
        <p:blipFill>
          <a:blip r:embed="rId4">
            <a:duotone>
              <a:prstClr val="black"/>
              <a:schemeClr val="bg1">
                <a:tint val="45000"/>
                <a:satMod val="400000"/>
              </a:schemeClr>
            </a:duotone>
          </a:blip>
          <a:stretch>
            <a:fillRect/>
          </a:stretch>
        </p:blipFill>
        <p:spPr>
          <a:xfrm>
            <a:off x="8337407" y="110135"/>
            <a:ext cx="675820" cy="146174"/>
          </a:xfrm>
          <a:prstGeom prst="rect">
            <a:avLst/>
          </a:prstGeom>
        </p:spPr>
      </p:pic>
    </p:spTree>
    <p:extLst>
      <p:ext uri="{BB962C8B-B14F-4D97-AF65-F5344CB8AC3E}">
        <p14:creationId xmlns:p14="http://schemas.microsoft.com/office/powerpoint/2010/main" val="26495948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9"/>
          <p:cNvSpPr txBox="1">
            <a:spLocks noGrp="1"/>
          </p:cNvSpPr>
          <p:nvPr>
            <p:ph type="ctrTitle"/>
          </p:nvPr>
        </p:nvSpPr>
        <p:spPr>
          <a:xfrm>
            <a:off x="4710777" y="2571750"/>
            <a:ext cx="4322700" cy="1508400"/>
          </a:xfrm>
          <a:prstGeom prst="rect">
            <a:avLst/>
          </a:prstGeom>
        </p:spPr>
        <p:txBody>
          <a:bodyPr spcFirstLastPara="1" wrap="square" lIns="91425" tIns="91425" rIns="91425" bIns="91425" anchor="ctr" anchorCtr="0">
            <a:noAutofit/>
          </a:bodyPr>
          <a:lstStyle/>
          <a:p>
            <a:pPr algn="ctr"/>
            <a:r>
              <a:rPr lang="en-US" sz="2400" dirty="0"/>
              <a:t>ER DIAGRAM</a:t>
            </a:r>
            <a:br>
              <a:rPr lang="en-US" sz="2400" dirty="0"/>
            </a:br>
            <a:br>
              <a:rPr lang="en-US" sz="2400" dirty="0"/>
            </a:br>
            <a:endParaRPr lang="en-US" sz="2400" dirty="0">
              <a:solidFill>
                <a:schemeClr val="dk1"/>
              </a:solidFill>
            </a:endParaRPr>
          </a:p>
        </p:txBody>
      </p:sp>
      <p:cxnSp>
        <p:nvCxnSpPr>
          <p:cNvPr id="234" name="Google Shape;234;p39"/>
          <p:cNvCxnSpPr>
            <a:cxnSpLocks/>
          </p:cNvCxnSpPr>
          <p:nvPr/>
        </p:nvCxnSpPr>
        <p:spPr>
          <a:xfrm>
            <a:off x="4897582" y="3233773"/>
            <a:ext cx="3969327" cy="0"/>
          </a:xfrm>
          <a:prstGeom prst="straightConnector1">
            <a:avLst/>
          </a:prstGeom>
          <a:noFill/>
          <a:ln w="1905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30278840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49304" y="599000"/>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a:solidFill>
                  <a:schemeClr val="dk1"/>
                </a:solidFill>
              </a:rPr>
              <a:t>ER diagra</a:t>
            </a:r>
            <a:r>
              <a:rPr lang="en-US" sz="2400" dirty="0"/>
              <a:t>M</a:t>
            </a:r>
            <a:endParaRPr sz="2400" b="1" dirty="0">
              <a:solidFill>
                <a:schemeClr val="dk1"/>
              </a:solidFill>
            </a:endParaRPr>
          </a:p>
        </p:txBody>
      </p:sp>
      <p:cxnSp>
        <p:nvCxnSpPr>
          <p:cNvPr id="241" name="Google Shape;241;p40"/>
          <p:cNvCxnSpPr>
            <a:cxnSpLocks/>
          </p:cNvCxnSpPr>
          <p:nvPr/>
        </p:nvCxnSpPr>
        <p:spPr>
          <a:xfrm>
            <a:off x="983673" y="1137209"/>
            <a:ext cx="5299363" cy="0"/>
          </a:xfrm>
          <a:prstGeom prst="straightConnector1">
            <a:avLst/>
          </a:prstGeom>
          <a:noFill/>
          <a:ln w="19050"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84A760DB-59D1-C1DC-8428-79828BFC2B22}"/>
              </a:ext>
            </a:extLst>
          </p:cNvPr>
          <p:cNvPicPr>
            <a:picLocks noChangeAspect="1"/>
          </p:cNvPicPr>
          <p:nvPr/>
        </p:nvPicPr>
        <p:blipFill>
          <a:blip r:embed="rId3"/>
          <a:stretch>
            <a:fillRect/>
          </a:stretch>
        </p:blipFill>
        <p:spPr>
          <a:xfrm>
            <a:off x="779318" y="1330038"/>
            <a:ext cx="5708072" cy="3622430"/>
          </a:xfrm>
          <a:prstGeom prst="rect">
            <a:avLst/>
          </a:prstGeom>
        </p:spPr>
      </p:pic>
      <p:pic>
        <p:nvPicPr>
          <p:cNvPr id="2" name="Picture 1">
            <a:extLst>
              <a:ext uri="{FF2B5EF4-FFF2-40B4-BE49-F238E27FC236}">
                <a16:creationId xmlns:a16="http://schemas.microsoft.com/office/drawing/2014/main" id="{C0807D92-7904-CE97-704B-D7ACF88AF71A}"/>
              </a:ext>
            </a:extLst>
          </p:cNvPr>
          <p:cNvPicPr>
            <a:picLocks noChangeAspect="1"/>
          </p:cNvPicPr>
          <p:nvPr/>
        </p:nvPicPr>
        <p:blipFill>
          <a:blip r:embed="rId4">
            <a:duotone>
              <a:prstClr val="black"/>
              <a:schemeClr val="bg1">
                <a:tint val="45000"/>
                <a:satMod val="400000"/>
              </a:schemeClr>
            </a:duotone>
          </a:blip>
          <a:stretch>
            <a:fillRect/>
          </a:stretch>
        </p:blipFill>
        <p:spPr>
          <a:xfrm>
            <a:off x="8337407" y="110135"/>
            <a:ext cx="675820" cy="146174"/>
          </a:xfrm>
          <a:prstGeom prst="rect">
            <a:avLst/>
          </a:prstGeom>
        </p:spPr>
      </p:pic>
    </p:spTree>
    <p:extLst>
      <p:ext uri="{BB962C8B-B14F-4D97-AF65-F5344CB8AC3E}">
        <p14:creationId xmlns:p14="http://schemas.microsoft.com/office/powerpoint/2010/main" val="11856899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9"/>
          <p:cNvSpPr txBox="1">
            <a:spLocks noGrp="1"/>
          </p:cNvSpPr>
          <p:nvPr>
            <p:ph type="ctrTitle"/>
          </p:nvPr>
        </p:nvSpPr>
        <p:spPr>
          <a:xfrm>
            <a:off x="4710777" y="2571750"/>
            <a:ext cx="4322700" cy="1508400"/>
          </a:xfrm>
          <a:prstGeom prst="rect">
            <a:avLst/>
          </a:prstGeom>
        </p:spPr>
        <p:txBody>
          <a:bodyPr spcFirstLastPara="1" wrap="square" lIns="91425" tIns="91425" rIns="91425" bIns="91425" anchor="ctr" anchorCtr="0">
            <a:noAutofit/>
          </a:bodyPr>
          <a:lstStyle/>
          <a:p>
            <a:pPr algn="ctr"/>
            <a:r>
              <a:rPr lang="en-US" sz="2400" dirty="0"/>
              <a:t>MOCKUPS</a:t>
            </a:r>
            <a:br>
              <a:rPr lang="en-US" sz="2400" dirty="0"/>
            </a:br>
            <a:br>
              <a:rPr lang="en-US" sz="2400" dirty="0"/>
            </a:br>
            <a:endParaRPr lang="en-US" sz="2400" dirty="0">
              <a:solidFill>
                <a:schemeClr val="dk1"/>
              </a:solidFill>
            </a:endParaRPr>
          </a:p>
        </p:txBody>
      </p:sp>
      <p:cxnSp>
        <p:nvCxnSpPr>
          <p:cNvPr id="234" name="Google Shape;234;p39"/>
          <p:cNvCxnSpPr>
            <a:cxnSpLocks/>
          </p:cNvCxnSpPr>
          <p:nvPr/>
        </p:nvCxnSpPr>
        <p:spPr>
          <a:xfrm>
            <a:off x="4897582" y="3233773"/>
            <a:ext cx="3969327" cy="0"/>
          </a:xfrm>
          <a:prstGeom prst="straightConnector1">
            <a:avLst/>
          </a:prstGeom>
          <a:noFill/>
          <a:ln w="1905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34506689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49304" y="599000"/>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a:solidFill>
                  <a:schemeClr val="dk1"/>
                </a:solidFill>
              </a:rPr>
              <a:t>MOCKUPS</a:t>
            </a:r>
            <a:endParaRPr sz="2400" b="1" dirty="0">
              <a:solidFill>
                <a:schemeClr val="dk1"/>
              </a:solidFill>
            </a:endParaRPr>
          </a:p>
        </p:txBody>
      </p:sp>
      <p:cxnSp>
        <p:nvCxnSpPr>
          <p:cNvPr id="241" name="Google Shape;241;p40"/>
          <p:cNvCxnSpPr>
            <a:cxnSpLocks/>
          </p:cNvCxnSpPr>
          <p:nvPr/>
        </p:nvCxnSpPr>
        <p:spPr>
          <a:xfrm>
            <a:off x="983673" y="1137209"/>
            <a:ext cx="5299363" cy="0"/>
          </a:xfrm>
          <a:prstGeom prst="straightConnector1">
            <a:avLst/>
          </a:prstGeom>
          <a:noFill/>
          <a:ln w="19050" cap="flat" cmpd="sng">
            <a:solidFill>
              <a:schemeClr val="dk1"/>
            </a:solidFill>
            <a:prstDash val="solid"/>
            <a:round/>
            <a:headEnd type="none" w="med" len="med"/>
            <a:tailEnd type="none" w="med" len="med"/>
          </a:ln>
        </p:spPr>
      </p:cxnSp>
      <p:pic>
        <p:nvPicPr>
          <p:cNvPr id="2" name="Picture 1">
            <a:extLst>
              <a:ext uri="{FF2B5EF4-FFF2-40B4-BE49-F238E27FC236}">
                <a16:creationId xmlns:a16="http://schemas.microsoft.com/office/drawing/2014/main" id="{C0807D92-7904-CE97-704B-D7ACF88AF71A}"/>
              </a:ext>
            </a:extLst>
          </p:cNvPr>
          <p:cNvPicPr>
            <a:picLocks noChangeAspect="1"/>
          </p:cNvPicPr>
          <p:nvPr/>
        </p:nvPicPr>
        <p:blipFill>
          <a:blip r:embed="rId3">
            <a:duotone>
              <a:prstClr val="black"/>
              <a:schemeClr val="bg1">
                <a:tint val="45000"/>
                <a:satMod val="400000"/>
              </a:schemeClr>
            </a:duotone>
          </a:blip>
          <a:stretch>
            <a:fillRect/>
          </a:stretch>
        </p:blipFill>
        <p:spPr>
          <a:xfrm>
            <a:off x="8337407" y="110135"/>
            <a:ext cx="675820" cy="146174"/>
          </a:xfrm>
          <a:prstGeom prst="rect">
            <a:avLst/>
          </a:prstGeom>
        </p:spPr>
      </p:pic>
      <p:pic>
        <p:nvPicPr>
          <p:cNvPr id="5" name="Picture 4">
            <a:extLst>
              <a:ext uri="{FF2B5EF4-FFF2-40B4-BE49-F238E27FC236}">
                <a16:creationId xmlns:a16="http://schemas.microsoft.com/office/drawing/2014/main" id="{056482FD-06EA-062E-9D4D-C0970DF64B7F}"/>
              </a:ext>
            </a:extLst>
          </p:cNvPr>
          <p:cNvPicPr>
            <a:picLocks noChangeAspect="1"/>
          </p:cNvPicPr>
          <p:nvPr/>
        </p:nvPicPr>
        <p:blipFill>
          <a:blip r:embed="rId4"/>
          <a:stretch>
            <a:fillRect/>
          </a:stretch>
        </p:blipFill>
        <p:spPr>
          <a:xfrm>
            <a:off x="807657" y="1239701"/>
            <a:ext cx="5873583" cy="3304799"/>
          </a:xfrm>
          <a:prstGeom prst="rect">
            <a:avLst/>
          </a:prstGeom>
        </p:spPr>
      </p:pic>
    </p:spTree>
    <p:extLst>
      <p:ext uri="{BB962C8B-B14F-4D97-AF65-F5344CB8AC3E}">
        <p14:creationId xmlns:p14="http://schemas.microsoft.com/office/powerpoint/2010/main" val="20047034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49304" y="599000"/>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a:solidFill>
                  <a:schemeClr val="dk1"/>
                </a:solidFill>
              </a:rPr>
              <a:t>MOCKUPS</a:t>
            </a:r>
            <a:endParaRPr sz="2400" b="1" dirty="0">
              <a:solidFill>
                <a:schemeClr val="dk1"/>
              </a:solidFill>
            </a:endParaRPr>
          </a:p>
        </p:txBody>
      </p:sp>
      <p:cxnSp>
        <p:nvCxnSpPr>
          <p:cNvPr id="241" name="Google Shape;241;p40"/>
          <p:cNvCxnSpPr>
            <a:cxnSpLocks/>
          </p:cNvCxnSpPr>
          <p:nvPr/>
        </p:nvCxnSpPr>
        <p:spPr>
          <a:xfrm>
            <a:off x="983673" y="1137209"/>
            <a:ext cx="5299363" cy="0"/>
          </a:xfrm>
          <a:prstGeom prst="straightConnector1">
            <a:avLst/>
          </a:prstGeom>
          <a:noFill/>
          <a:ln w="19050" cap="flat" cmpd="sng">
            <a:solidFill>
              <a:schemeClr val="dk1"/>
            </a:solidFill>
            <a:prstDash val="solid"/>
            <a:round/>
            <a:headEnd type="none" w="med" len="med"/>
            <a:tailEnd type="none" w="med" len="med"/>
          </a:ln>
        </p:spPr>
      </p:cxnSp>
      <p:pic>
        <p:nvPicPr>
          <p:cNvPr id="2" name="Picture 1">
            <a:extLst>
              <a:ext uri="{FF2B5EF4-FFF2-40B4-BE49-F238E27FC236}">
                <a16:creationId xmlns:a16="http://schemas.microsoft.com/office/drawing/2014/main" id="{C0807D92-7904-CE97-704B-D7ACF88AF71A}"/>
              </a:ext>
            </a:extLst>
          </p:cNvPr>
          <p:cNvPicPr>
            <a:picLocks noChangeAspect="1"/>
          </p:cNvPicPr>
          <p:nvPr/>
        </p:nvPicPr>
        <p:blipFill>
          <a:blip r:embed="rId3">
            <a:duotone>
              <a:prstClr val="black"/>
              <a:schemeClr val="bg1">
                <a:tint val="45000"/>
                <a:satMod val="400000"/>
              </a:schemeClr>
            </a:duotone>
          </a:blip>
          <a:stretch>
            <a:fillRect/>
          </a:stretch>
        </p:blipFill>
        <p:spPr>
          <a:xfrm>
            <a:off x="8337407" y="110135"/>
            <a:ext cx="675820" cy="146174"/>
          </a:xfrm>
          <a:prstGeom prst="rect">
            <a:avLst/>
          </a:prstGeom>
        </p:spPr>
      </p:pic>
      <p:pic>
        <p:nvPicPr>
          <p:cNvPr id="5" name="Picture 4">
            <a:extLst>
              <a:ext uri="{FF2B5EF4-FFF2-40B4-BE49-F238E27FC236}">
                <a16:creationId xmlns:a16="http://schemas.microsoft.com/office/drawing/2014/main" id="{5AFD5580-1468-70A6-98E5-DF18DF833E37}"/>
              </a:ext>
            </a:extLst>
          </p:cNvPr>
          <p:cNvPicPr>
            <a:picLocks noChangeAspect="1"/>
          </p:cNvPicPr>
          <p:nvPr/>
        </p:nvPicPr>
        <p:blipFill>
          <a:blip r:embed="rId4"/>
          <a:stretch>
            <a:fillRect/>
          </a:stretch>
        </p:blipFill>
        <p:spPr>
          <a:xfrm>
            <a:off x="424800" y="1273247"/>
            <a:ext cx="6817394" cy="3377951"/>
          </a:xfrm>
          <a:prstGeom prst="rect">
            <a:avLst/>
          </a:prstGeom>
        </p:spPr>
      </p:pic>
    </p:spTree>
    <p:extLst>
      <p:ext uri="{BB962C8B-B14F-4D97-AF65-F5344CB8AC3E}">
        <p14:creationId xmlns:p14="http://schemas.microsoft.com/office/powerpoint/2010/main" val="9776679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307"/>
        <p:cNvGrpSpPr/>
        <p:nvPr/>
      </p:nvGrpSpPr>
      <p:grpSpPr>
        <a:xfrm>
          <a:off x="0" y="0"/>
          <a:ext cx="0" cy="0"/>
          <a:chOff x="0" y="0"/>
          <a:chExt cx="0" cy="0"/>
        </a:xfrm>
      </p:grpSpPr>
      <p:sp>
        <p:nvSpPr>
          <p:cNvPr id="308" name="Google Shape;308;p46"/>
          <p:cNvSpPr txBox="1">
            <a:spLocks noGrp="1"/>
          </p:cNvSpPr>
          <p:nvPr>
            <p:ph type="ctrTitle"/>
          </p:nvPr>
        </p:nvSpPr>
        <p:spPr>
          <a:xfrm>
            <a:off x="1690800" y="2470300"/>
            <a:ext cx="5762400" cy="69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 YOU </a:t>
            </a:r>
            <a:r>
              <a:rPr lang="en" dirty="0">
                <a:sym typeface="Wingdings" panose="05000000000000000000" pitchFamily="2" charset="2"/>
              </a:rPr>
              <a:t></a:t>
            </a:r>
            <a:endParaRPr dirty="0"/>
          </a:p>
        </p:txBody>
      </p:sp>
      <p:cxnSp>
        <p:nvCxnSpPr>
          <p:cNvPr id="310" name="Google Shape;310;p46"/>
          <p:cNvCxnSpPr>
            <a:cxnSpLocks/>
          </p:cNvCxnSpPr>
          <p:nvPr/>
        </p:nvCxnSpPr>
        <p:spPr>
          <a:xfrm>
            <a:off x="3149600" y="3246928"/>
            <a:ext cx="2797387"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t>INTRODUCTION</a:t>
            </a:r>
            <a:endParaRPr b="1" dirty="0">
              <a:solidFill>
                <a:schemeClr val="dk1"/>
              </a:solidFill>
            </a:endParaRPr>
          </a:p>
        </p:txBody>
      </p:sp>
      <p:sp>
        <p:nvSpPr>
          <p:cNvPr id="240" name="Google Shape;240;p40"/>
          <p:cNvSpPr txBox="1">
            <a:spLocks noGrp="1"/>
          </p:cNvSpPr>
          <p:nvPr>
            <p:ph type="body" idx="1"/>
          </p:nvPr>
        </p:nvSpPr>
        <p:spPr>
          <a:xfrm>
            <a:off x="713225" y="1424150"/>
            <a:ext cx="6075000" cy="3259800"/>
          </a:xfrm>
          <a:prstGeom prst="rect">
            <a:avLst/>
          </a:prstGeom>
        </p:spPr>
        <p:txBody>
          <a:bodyPr spcFirstLastPara="1" wrap="square" lIns="91425" tIns="91425" rIns="91425" bIns="91425" anchor="t" anchorCtr="0">
            <a:noAutofit/>
          </a:bodyPr>
          <a:lstStyle/>
          <a:p>
            <a:pPr marL="342900" marR="50800" lvl="0" indent="-342900" algn="l" rtl="0">
              <a:spcBef>
                <a:spcPts val="0"/>
              </a:spcBef>
              <a:spcAft>
                <a:spcPts val="0"/>
              </a:spcAft>
              <a:buFont typeface="+mj-lt"/>
              <a:buAutoNum type="arabicPeriod"/>
            </a:pPr>
            <a:r>
              <a:rPr lang="en-US" sz="1600" dirty="0">
                <a:latin typeface="Sitka Text" pitchFamily="2" charset="0"/>
              </a:rPr>
              <a:t>Our project is an online store, it attempts to serve as a marketplace where people can sell their used or unwanted items.</a:t>
            </a:r>
          </a:p>
          <a:p>
            <a:pPr marL="342900" marR="50800" lvl="0" indent="-342900" algn="l" rtl="0">
              <a:spcBef>
                <a:spcPts val="0"/>
              </a:spcBef>
              <a:spcAft>
                <a:spcPts val="0"/>
              </a:spcAft>
              <a:buFont typeface="+mj-lt"/>
              <a:buAutoNum type="arabicPeriod"/>
            </a:pPr>
            <a:endParaRPr lang="en-US" sz="1600" dirty="0">
              <a:latin typeface="Sitka Text" pitchFamily="2" charset="0"/>
            </a:endParaRPr>
          </a:p>
          <a:p>
            <a:pPr marL="342900" marR="50800" lvl="0" indent="-342900" algn="l" rtl="0">
              <a:spcBef>
                <a:spcPts val="0"/>
              </a:spcBef>
              <a:spcAft>
                <a:spcPts val="0"/>
              </a:spcAft>
              <a:buFont typeface="+mj-lt"/>
              <a:buAutoNum type="arabicPeriod"/>
            </a:pPr>
            <a:r>
              <a:rPr lang="en-US" sz="1600" dirty="0">
                <a:latin typeface="Sitka Text" pitchFamily="2" charset="0"/>
              </a:rPr>
              <a:t>People can make money by selling their scrap, and artists can purchase those items at low cost and make money by showcasing their creativity on them.</a:t>
            </a:r>
          </a:p>
          <a:p>
            <a:pPr marL="342900" marR="50800" lvl="0" indent="-342900" algn="l" rtl="0">
              <a:spcBef>
                <a:spcPts val="0"/>
              </a:spcBef>
              <a:spcAft>
                <a:spcPts val="0"/>
              </a:spcAft>
              <a:buFont typeface="+mj-lt"/>
              <a:buAutoNum type="arabicPeriod"/>
            </a:pPr>
            <a:endParaRPr lang="en-US" sz="1600" dirty="0">
              <a:latin typeface="Sitka Text" pitchFamily="2" charset="0"/>
            </a:endParaRPr>
          </a:p>
          <a:p>
            <a:pPr marL="342900" marR="50800" lvl="0" indent="-342900" algn="l" rtl="0">
              <a:spcBef>
                <a:spcPts val="0"/>
              </a:spcBef>
              <a:spcAft>
                <a:spcPts val="0"/>
              </a:spcAft>
              <a:buFont typeface="+mj-lt"/>
              <a:buAutoNum type="arabicPeriod"/>
            </a:pPr>
            <a:r>
              <a:rPr lang="en-US" sz="1600" dirty="0">
                <a:latin typeface="Sitka Text" pitchFamily="2" charset="0"/>
              </a:rPr>
              <a:t>This creative items can be purchased by any user on our website.</a:t>
            </a:r>
          </a:p>
          <a:p>
            <a:pPr marL="0" lvl="0" indent="0" algn="l" rtl="0">
              <a:spcBef>
                <a:spcPts val="0"/>
              </a:spcBef>
              <a:spcAft>
                <a:spcPts val="0"/>
              </a:spcAft>
              <a:buNone/>
            </a:pPr>
            <a:endParaRPr sz="950" u="none" dirty="0">
              <a:solidFill>
                <a:schemeClr val="dk1"/>
              </a:solidFill>
              <a:latin typeface="Didact Gothic"/>
              <a:ea typeface="Didact Gothic"/>
              <a:cs typeface="Didact Gothic"/>
              <a:sym typeface="Didact Gothic"/>
            </a:endParaRPr>
          </a:p>
        </p:txBody>
      </p:sp>
      <p:cxnSp>
        <p:nvCxnSpPr>
          <p:cNvPr id="241" name="Google Shape;241;p40"/>
          <p:cNvCxnSpPr>
            <a:cxnSpLocks/>
          </p:cNvCxnSpPr>
          <p:nvPr/>
        </p:nvCxnSpPr>
        <p:spPr>
          <a:xfrm>
            <a:off x="1801091" y="1192627"/>
            <a:ext cx="3581400" cy="0"/>
          </a:xfrm>
          <a:prstGeom prst="straightConnector1">
            <a:avLst/>
          </a:prstGeom>
          <a:noFill/>
          <a:ln w="19050" cap="flat" cmpd="sng">
            <a:solidFill>
              <a:schemeClr val="dk1"/>
            </a:solidFill>
            <a:prstDash val="solid"/>
            <a:round/>
            <a:headEnd type="none" w="med" len="med"/>
            <a:tailEnd type="none" w="med" len="med"/>
          </a:ln>
        </p:spPr>
      </p:cxnSp>
      <p:pic>
        <p:nvPicPr>
          <p:cNvPr id="4" name="Picture 3">
            <a:extLst>
              <a:ext uri="{FF2B5EF4-FFF2-40B4-BE49-F238E27FC236}">
                <a16:creationId xmlns:a16="http://schemas.microsoft.com/office/drawing/2014/main" id="{418A414B-D9BC-BE66-D0B3-84944C325672}"/>
              </a:ext>
            </a:extLst>
          </p:cNvPr>
          <p:cNvPicPr>
            <a:picLocks noChangeAspect="1"/>
          </p:cNvPicPr>
          <p:nvPr/>
        </p:nvPicPr>
        <p:blipFill>
          <a:blip r:embed="rId3">
            <a:duotone>
              <a:prstClr val="black"/>
              <a:schemeClr val="bg1">
                <a:tint val="45000"/>
                <a:satMod val="400000"/>
              </a:schemeClr>
            </a:duotone>
          </a:blip>
          <a:stretch>
            <a:fillRect/>
          </a:stretch>
        </p:blipFill>
        <p:spPr>
          <a:xfrm>
            <a:off x="8337407" y="110135"/>
            <a:ext cx="675820" cy="14617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9"/>
          <p:cNvSpPr txBox="1">
            <a:spLocks noGrp="1"/>
          </p:cNvSpPr>
          <p:nvPr>
            <p:ph type="ctrTitle"/>
          </p:nvPr>
        </p:nvSpPr>
        <p:spPr>
          <a:xfrm>
            <a:off x="5846577" y="2219457"/>
            <a:ext cx="4322700" cy="150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t>PROBLEMS</a:t>
            </a:r>
            <a:endParaRPr lang="en-US" sz="2400" dirty="0">
              <a:solidFill>
                <a:schemeClr val="dk1"/>
              </a:solidFill>
            </a:endParaRPr>
          </a:p>
        </p:txBody>
      </p:sp>
      <p:cxnSp>
        <p:nvCxnSpPr>
          <p:cNvPr id="234" name="Google Shape;234;p39"/>
          <p:cNvCxnSpPr>
            <a:cxnSpLocks/>
          </p:cNvCxnSpPr>
          <p:nvPr/>
        </p:nvCxnSpPr>
        <p:spPr>
          <a:xfrm>
            <a:off x="5846577" y="3233773"/>
            <a:ext cx="1849623" cy="0"/>
          </a:xfrm>
          <a:prstGeom prst="straightConnector1">
            <a:avLst/>
          </a:prstGeom>
          <a:noFill/>
          <a:ln w="1905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2555673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a:t>PROBLEMS</a:t>
            </a:r>
            <a:endParaRPr b="1" dirty="0">
              <a:solidFill>
                <a:schemeClr val="dk1"/>
              </a:solidFill>
            </a:endParaRPr>
          </a:p>
        </p:txBody>
      </p:sp>
      <p:sp>
        <p:nvSpPr>
          <p:cNvPr id="240" name="Google Shape;240;p40"/>
          <p:cNvSpPr txBox="1">
            <a:spLocks noGrp="1"/>
          </p:cNvSpPr>
          <p:nvPr>
            <p:ph type="body" idx="1"/>
          </p:nvPr>
        </p:nvSpPr>
        <p:spPr>
          <a:xfrm>
            <a:off x="713225" y="1424150"/>
            <a:ext cx="6075000" cy="3259800"/>
          </a:xfrm>
          <a:prstGeom prst="rect">
            <a:avLst/>
          </a:prstGeom>
        </p:spPr>
        <p:txBody>
          <a:bodyPr spcFirstLastPara="1" wrap="square" lIns="91425" tIns="91425" rIns="91425" bIns="91425" anchor="t" anchorCtr="0">
            <a:noAutofit/>
          </a:bodyPr>
          <a:lstStyle/>
          <a:p>
            <a:pPr marL="285750" indent="-285750"/>
            <a:r>
              <a:rPr lang="en-US" sz="2000" u="none" dirty="0">
                <a:solidFill>
                  <a:schemeClr val="dk1"/>
                </a:solidFill>
                <a:latin typeface="Didact Gothic"/>
                <a:ea typeface="Didact Gothic"/>
                <a:cs typeface="Didact Gothic"/>
                <a:sym typeface="Didact Gothic"/>
              </a:rPr>
              <a:t>As we can see the rising number of unemployment in our country. That’s why, We came </a:t>
            </a:r>
            <a:r>
              <a:rPr lang="en-US" sz="2000" dirty="0"/>
              <a:t>up</a:t>
            </a:r>
            <a:r>
              <a:rPr lang="en-US" sz="2000" u="none" dirty="0">
                <a:solidFill>
                  <a:schemeClr val="dk1"/>
                </a:solidFill>
                <a:latin typeface="Didact Gothic"/>
                <a:ea typeface="Didact Gothic"/>
                <a:cs typeface="Didact Gothic"/>
                <a:sym typeface="Didact Gothic"/>
              </a:rPr>
              <a:t> with an idea of our website “</a:t>
            </a:r>
            <a:r>
              <a:rPr lang="en-US" sz="2000" b="1" u="none" dirty="0">
                <a:solidFill>
                  <a:schemeClr val="dk1"/>
                </a:solidFill>
                <a:latin typeface="Didact Gothic"/>
                <a:ea typeface="Didact Gothic"/>
                <a:cs typeface="Didact Gothic"/>
                <a:sym typeface="Didact Gothic"/>
              </a:rPr>
              <a:t>SCRAP UP</a:t>
            </a:r>
            <a:r>
              <a:rPr lang="en-US" sz="2000" u="none" dirty="0">
                <a:solidFill>
                  <a:schemeClr val="dk1"/>
                </a:solidFill>
                <a:latin typeface="Didact Gothic"/>
                <a:ea typeface="Didact Gothic"/>
                <a:cs typeface="Didact Gothic"/>
                <a:sym typeface="Didact Gothic"/>
              </a:rPr>
              <a:t>”</a:t>
            </a:r>
          </a:p>
          <a:p>
            <a:pPr marL="285750" indent="-285750"/>
            <a:endParaRPr lang="en-US" sz="2000" dirty="0"/>
          </a:p>
          <a:p>
            <a:pPr marL="285750" indent="-285750"/>
            <a:r>
              <a:rPr lang="en-US" sz="2000" dirty="0"/>
              <a:t>People get rid from there unwanted items by throwing them as waste , which leads to pollution.</a:t>
            </a:r>
          </a:p>
          <a:p>
            <a:pPr marL="285750" indent="-285750"/>
            <a:endParaRPr lang="en-US" sz="2000" dirty="0"/>
          </a:p>
          <a:p>
            <a:pPr marL="285750" indent="-285750"/>
            <a:r>
              <a:rPr lang="en-US" sz="2000" dirty="0"/>
              <a:t>Increase of wasteland.</a:t>
            </a:r>
          </a:p>
          <a:p>
            <a:pPr marL="228600" lvl="0" indent="-228600" algn="l" rtl="0">
              <a:spcBef>
                <a:spcPts val="0"/>
              </a:spcBef>
              <a:spcAft>
                <a:spcPts val="0"/>
              </a:spcAft>
              <a:buFont typeface="+mj-lt"/>
              <a:buAutoNum type="arabicPeriod"/>
            </a:pPr>
            <a:endParaRPr lang="en-US" sz="1600" dirty="0"/>
          </a:p>
          <a:p>
            <a:pPr marL="228600" lvl="0" indent="-228600" algn="l" rtl="0">
              <a:spcBef>
                <a:spcPts val="0"/>
              </a:spcBef>
              <a:spcAft>
                <a:spcPts val="0"/>
              </a:spcAft>
              <a:buFont typeface="+mj-lt"/>
              <a:buAutoNum type="arabicPeriod"/>
            </a:pPr>
            <a:endParaRPr sz="1600" u="none" dirty="0">
              <a:solidFill>
                <a:schemeClr val="dk1"/>
              </a:solidFill>
              <a:latin typeface="Didact Gothic"/>
              <a:ea typeface="Didact Gothic"/>
              <a:cs typeface="Didact Gothic"/>
              <a:sym typeface="Didact Gothic"/>
            </a:endParaRPr>
          </a:p>
        </p:txBody>
      </p:sp>
      <p:cxnSp>
        <p:nvCxnSpPr>
          <p:cNvPr id="241" name="Google Shape;241;p40"/>
          <p:cNvCxnSpPr>
            <a:cxnSpLocks/>
          </p:cNvCxnSpPr>
          <p:nvPr/>
        </p:nvCxnSpPr>
        <p:spPr>
          <a:xfrm>
            <a:off x="2362200" y="1192627"/>
            <a:ext cx="2486891" cy="0"/>
          </a:xfrm>
          <a:prstGeom prst="straightConnector1">
            <a:avLst/>
          </a:prstGeom>
          <a:noFill/>
          <a:ln w="19050" cap="flat" cmpd="sng">
            <a:solidFill>
              <a:schemeClr val="dk1"/>
            </a:solidFill>
            <a:prstDash val="solid"/>
            <a:round/>
            <a:headEnd type="none" w="med" len="med"/>
            <a:tailEnd type="none" w="med" len="med"/>
          </a:ln>
        </p:spPr>
      </p:cxnSp>
      <p:pic>
        <p:nvPicPr>
          <p:cNvPr id="2" name="Picture 1">
            <a:extLst>
              <a:ext uri="{FF2B5EF4-FFF2-40B4-BE49-F238E27FC236}">
                <a16:creationId xmlns:a16="http://schemas.microsoft.com/office/drawing/2014/main" id="{4E034521-A52B-731C-C0C9-C34CC4279635}"/>
              </a:ext>
            </a:extLst>
          </p:cNvPr>
          <p:cNvPicPr>
            <a:picLocks noChangeAspect="1"/>
          </p:cNvPicPr>
          <p:nvPr/>
        </p:nvPicPr>
        <p:blipFill>
          <a:blip r:embed="rId3">
            <a:duotone>
              <a:prstClr val="black"/>
              <a:schemeClr val="bg1">
                <a:tint val="45000"/>
                <a:satMod val="400000"/>
              </a:schemeClr>
            </a:duotone>
          </a:blip>
          <a:stretch>
            <a:fillRect/>
          </a:stretch>
        </p:blipFill>
        <p:spPr>
          <a:xfrm>
            <a:off x="8337407" y="110135"/>
            <a:ext cx="675820" cy="146174"/>
          </a:xfrm>
          <a:prstGeom prst="rect">
            <a:avLst/>
          </a:prstGeom>
        </p:spPr>
      </p:pic>
    </p:spTree>
    <p:extLst>
      <p:ext uri="{BB962C8B-B14F-4D97-AF65-F5344CB8AC3E}">
        <p14:creationId xmlns:p14="http://schemas.microsoft.com/office/powerpoint/2010/main" val="178166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9"/>
          <p:cNvSpPr txBox="1">
            <a:spLocks noGrp="1"/>
          </p:cNvSpPr>
          <p:nvPr>
            <p:ph type="ctrTitle"/>
          </p:nvPr>
        </p:nvSpPr>
        <p:spPr>
          <a:xfrm>
            <a:off x="4572000" y="2212529"/>
            <a:ext cx="4322700" cy="150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t>OBJECTIVES</a:t>
            </a:r>
            <a:endParaRPr lang="en-US" sz="2400" dirty="0">
              <a:solidFill>
                <a:schemeClr val="dk1"/>
              </a:solidFill>
            </a:endParaRPr>
          </a:p>
        </p:txBody>
      </p:sp>
      <p:cxnSp>
        <p:nvCxnSpPr>
          <p:cNvPr id="234" name="Google Shape;234;p39"/>
          <p:cNvCxnSpPr>
            <a:cxnSpLocks/>
          </p:cNvCxnSpPr>
          <p:nvPr/>
        </p:nvCxnSpPr>
        <p:spPr>
          <a:xfrm>
            <a:off x="5514109" y="3233773"/>
            <a:ext cx="2493818" cy="0"/>
          </a:xfrm>
          <a:prstGeom prst="straightConnector1">
            <a:avLst/>
          </a:prstGeom>
          <a:noFill/>
          <a:ln w="1905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2222504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a:t>OBJECTIVES</a:t>
            </a:r>
            <a:endParaRPr b="1" dirty="0">
              <a:solidFill>
                <a:schemeClr val="dk1"/>
              </a:solidFill>
            </a:endParaRPr>
          </a:p>
        </p:txBody>
      </p:sp>
      <p:sp>
        <p:nvSpPr>
          <p:cNvPr id="240" name="Google Shape;240;p40"/>
          <p:cNvSpPr txBox="1">
            <a:spLocks noGrp="1"/>
          </p:cNvSpPr>
          <p:nvPr>
            <p:ph type="body" idx="1"/>
          </p:nvPr>
        </p:nvSpPr>
        <p:spPr>
          <a:xfrm>
            <a:off x="713225" y="1424150"/>
            <a:ext cx="6075000" cy="3259800"/>
          </a:xfrm>
          <a:prstGeom prst="rect">
            <a:avLst/>
          </a:prstGeom>
        </p:spPr>
        <p:txBody>
          <a:bodyPr spcFirstLastPara="1" wrap="square" lIns="91425" tIns="91425" rIns="91425" bIns="91425" anchor="t" anchorCtr="0">
            <a:noAutofit/>
          </a:bodyPr>
          <a:lstStyle/>
          <a:p>
            <a:pPr marL="342900" indent="-342900">
              <a:buClrTx/>
              <a:buSzPts val="1100"/>
            </a:pPr>
            <a:r>
              <a:rPr lang="en-US" sz="2000" b="0" i="0" dirty="0">
                <a:solidFill>
                  <a:schemeClr val="bg1">
                    <a:lumMod val="25000"/>
                  </a:schemeClr>
                </a:solidFill>
                <a:effectLst/>
                <a:latin typeface="Didact Gothic" panose="00000500000000000000" pitchFamily="2" charset="0"/>
              </a:rPr>
              <a:t>Our website offers the service of transforming outdated and uninteresting products into unique and useful ones.</a:t>
            </a:r>
          </a:p>
          <a:p>
            <a:pPr marL="0" indent="0">
              <a:buClrTx/>
              <a:buSzPts val="1100"/>
              <a:buNone/>
            </a:pPr>
            <a:endParaRPr lang="en-US" sz="2000" dirty="0">
              <a:solidFill>
                <a:schemeClr val="bg1">
                  <a:lumMod val="10000"/>
                </a:schemeClr>
              </a:solidFill>
              <a:latin typeface="Didact Gothic" panose="00000500000000000000" pitchFamily="2" charset="0"/>
            </a:endParaRPr>
          </a:p>
          <a:p>
            <a:pPr marL="342900" indent="-342900">
              <a:buClrTx/>
              <a:buSzPts val="1100"/>
            </a:pPr>
            <a:r>
              <a:rPr lang="en-US" sz="1800" dirty="0">
                <a:solidFill>
                  <a:schemeClr val="dk1"/>
                </a:solidFill>
              </a:rPr>
              <a:t>Our website interlink art, creativity and waste into sustainable functional products handcrafted by local Indian artisans.</a:t>
            </a:r>
          </a:p>
          <a:p>
            <a:pPr marL="342900" indent="-342900">
              <a:buClrTx/>
              <a:buSzPts val="1100"/>
            </a:pPr>
            <a:endParaRPr lang="en-US" sz="1800" dirty="0"/>
          </a:p>
          <a:p>
            <a:pPr marL="342900" indent="-342900">
              <a:buClrTx/>
              <a:buSzPts val="1100"/>
            </a:pPr>
            <a:r>
              <a:rPr lang="en-US" sz="2000" b="0" i="0" dirty="0">
                <a:solidFill>
                  <a:schemeClr val="bg1">
                    <a:lumMod val="25000"/>
                  </a:schemeClr>
                </a:solidFill>
                <a:effectLst/>
                <a:latin typeface="Didact Gothic" panose="00000500000000000000" pitchFamily="2" charset="0"/>
              </a:rPr>
              <a:t>Any creative item on our website can be purchased by a user with ease.</a:t>
            </a:r>
          </a:p>
          <a:p>
            <a:pPr marL="342900" indent="-342900">
              <a:buClrTx/>
              <a:buSzPts val="1100"/>
            </a:pPr>
            <a:endParaRPr lang="en-US" sz="1800" dirty="0">
              <a:solidFill>
                <a:schemeClr val="dk1"/>
              </a:solidFill>
            </a:endParaRPr>
          </a:p>
          <a:p>
            <a:pPr marL="0" lvl="0" indent="0" algn="l" rtl="0">
              <a:spcBef>
                <a:spcPts val="0"/>
              </a:spcBef>
              <a:spcAft>
                <a:spcPts val="0"/>
              </a:spcAft>
              <a:buNone/>
            </a:pPr>
            <a:endParaRPr sz="950" u="none" dirty="0">
              <a:solidFill>
                <a:schemeClr val="dk1"/>
              </a:solidFill>
              <a:latin typeface="Didact Gothic"/>
              <a:ea typeface="Didact Gothic"/>
              <a:cs typeface="Didact Gothic"/>
              <a:sym typeface="Didact Gothic"/>
            </a:endParaRPr>
          </a:p>
        </p:txBody>
      </p:sp>
      <p:cxnSp>
        <p:nvCxnSpPr>
          <p:cNvPr id="241" name="Google Shape;241;p40"/>
          <p:cNvCxnSpPr>
            <a:cxnSpLocks/>
          </p:cNvCxnSpPr>
          <p:nvPr/>
        </p:nvCxnSpPr>
        <p:spPr>
          <a:xfrm>
            <a:off x="2265218" y="1192627"/>
            <a:ext cx="2722418" cy="0"/>
          </a:xfrm>
          <a:prstGeom prst="straightConnector1">
            <a:avLst/>
          </a:prstGeom>
          <a:noFill/>
          <a:ln w="19050" cap="flat" cmpd="sng">
            <a:solidFill>
              <a:schemeClr val="dk1"/>
            </a:solidFill>
            <a:prstDash val="solid"/>
            <a:round/>
            <a:headEnd type="none" w="med" len="med"/>
            <a:tailEnd type="none" w="med" len="med"/>
          </a:ln>
        </p:spPr>
      </p:cxnSp>
      <p:pic>
        <p:nvPicPr>
          <p:cNvPr id="2" name="Picture 1">
            <a:extLst>
              <a:ext uri="{FF2B5EF4-FFF2-40B4-BE49-F238E27FC236}">
                <a16:creationId xmlns:a16="http://schemas.microsoft.com/office/drawing/2014/main" id="{1C582787-02A9-CCB9-FB94-CFD1F888189A}"/>
              </a:ext>
            </a:extLst>
          </p:cNvPr>
          <p:cNvPicPr>
            <a:picLocks noChangeAspect="1"/>
          </p:cNvPicPr>
          <p:nvPr/>
        </p:nvPicPr>
        <p:blipFill>
          <a:blip r:embed="rId3">
            <a:duotone>
              <a:prstClr val="black"/>
              <a:schemeClr val="bg1">
                <a:tint val="45000"/>
                <a:satMod val="400000"/>
              </a:schemeClr>
            </a:duotone>
          </a:blip>
          <a:stretch>
            <a:fillRect/>
          </a:stretch>
        </p:blipFill>
        <p:spPr>
          <a:xfrm>
            <a:off x="8337407" y="110135"/>
            <a:ext cx="675820" cy="146174"/>
          </a:xfrm>
          <a:prstGeom prst="rect">
            <a:avLst/>
          </a:prstGeom>
        </p:spPr>
      </p:pic>
    </p:spTree>
    <p:extLst>
      <p:ext uri="{BB962C8B-B14F-4D97-AF65-F5344CB8AC3E}">
        <p14:creationId xmlns:p14="http://schemas.microsoft.com/office/powerpoint/2010/main" val="182676748"/>
      </p:ext>
    </p:extLst>
  </p:cSld>
  <p:clrMapOvr>
    <a:masterClrMapping/>
  </p:clrMapOvr>
</p:sld>
</file>

<file path=ppt/theme/theme1.xml><?xml version="1.0" encoding="utf-8"?>
<a:theme xmlns:a="http://schemas.openxmlformats.org/drawingml/2006/main" name="Minimalist Grayscale Pitch Deck by Slidesgo">
  <a:themeElements>
    <a:clrScheme name="Simple Light">
      <a:dk1>
        <a:srgbClr val="383838"/>
      </a:dk1>
      <a:lt1>
        <a:srgbClr val="EEEEEE"/>
      </a:lt1>
      <a:dk2>
        <a:srgbClr val="DBDBDB"/>
      </a:dk2>
      <a:lt2>
        <a:srgbClr val="929292"/>
      </a:lt2>
      <a:accent1>
        <a:srgbClr val="383838"/>
      </a:accent1>
      <a:accent2>
        <a:srgbClr val="383838"/>
      </a:accent2>
      <a:accent3>
        <a:srgbClr val="383838"/>
      </a:accent3>
      <a:accent4>
        <a:srgbClr val="383838"/>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417</TotalTime>
  <Words>571</Words>
  <Application>Microsoft Office PowerPoint</Application>
  <PresentationFormat>On-screen Show (16:9)</PresentationFormat>
  <Paragraphs>141</Paragraphs>
  <Slides>46</Slides>
  <Notes>46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Questrial</vt:lpstr>
      <vt:lpstr>Sitka Text</vt:lpstr>
      <vt:lpstr>Wingdings</vt:lpstr>
      <vt:lpstr>Arial</vt:lpstr>
      <vt:lpstr>Lucida Sans</vt:lpstr>
      <vt:lpstr>Didact Gothic</vt:lpstr>
      <vt:lpstr>Julius Sans One</vt:lpstr>
      <vt:lpstr>Minimalist Grayscale Pitch Deck by Slidesgo</vt:lpstr>
      <vt:lpstr>PowerPoint Presentation</vt:lpstr>
      <vt:lpstr> contents OF  THE PRESENTATION</vt:lpstr>
      <vt:lpstr>TECHNICAL REQUIREMENTS</vt:lpstr>
      <vt:lpstr>INTRODUCTION</vt:lpstr>
      <vt:lpstr>INTRODUCTION</vt:lpstr>
      <vt:lpstr>PROBLEMS</vt:lpstr>
      <vt:lpstr>PROBLEMS</vt:lpstr>
      <vt:lpstr>OBJECTIVES</vt:lpstr>
      <vt:lpstr>OBJECTIVES</vt:lpstr>
      <vt:lpstr>MODULES </vt:lpstr>
      <vt:lpstr>MODULES</vt:lpstr>
      <vt:lpstr>TECHNICAL REQUIREMENTS </vt:lpstr>
      <vt:lpstr>TECHNICAL REQUIREMENTS</vt:lpstr>
      <vt:lpstr>FRONTEND  </vt:lpstr>
      <vt:lpstr>FRONTEND</vt:lpstr>
      <vt:lpstr>BACKEND   </vt:lpstr>
      <vt:lpstr>BACKEND </vt:lpstr>
      <vt:lpstr>DETAILED DESCRIPTION   </vt:lpstr>
      <vt:lpstr>DETAILED DESCRIPTION</vt:lpstr>
      <vt:lpstr>DETAILED DESCRIPTION</vt:lpstr>
      <vt:lpstr>PAGES INFORMATION   </vt:lpstr>
      <vt:lpstr>PAGES INFORMATION</vt:lpstr>
      <vt:lpstr>SOFTWARE DEVELOPMENT MODEL   </vt:lpstr>
      <vt:lpstr>SOFTWARE DEVELOPMENT MODEL</vt:lpstr>
      <vt:lpstr>SOFTWARE DEVELOPMENT MODEL</vt:lpstr>
      <vt:lpstr>USE CASE  </vt:lpstr>
      <vt:lpstr>UsE CasE FOR ADMIN</vt:lpstr>
      <vt:lpstr>USE CASE FOR USER</vt:lpstr>
      <vt:lpstr>USE CASE FOR CREATOR</vt:lpstr>
      <vt:lpstr>DATA FLOW DIAGRAMs  </vt:lpstr>
      <vt:lpstr>DFD</vt:lpstr>
      <vt:lpstr>Dfd FOR ADMIN</vt:lpstr>
      <vt:lpstr>Dfd FOR user</vt:lpstr>
      <vt:lpstr>Dfd FOR CREATOR</vt:lpstr>
      <vt:lpstr>ACTIVITY DIAGRAMs  </vt:lpstr>
      <vt:lpstr>Activity diagraM FOR ADMIN</vt:lpstr>
      <vt:lpstr>Activity diagraM FOR CREATOR</vt:lpstr>
      <vt:lpstr>Activity diagraM FOR user</vt:lpstr>
      <vt:lpstr>TIMELINE DIAGRAMs  </vt:lpstr>
      <vt:lpstr>TIMELINE diagraM</vt:lpstr>
      <vt:lpstr>ER DIAGRAM  </vt:lpstr>
      <vt:lpstr>ER diagraM</vt:lpstr>
      <vt:lpstr>MOCKUPS  </vt:lpstr>
      <vt:lpstr>MOCKUPS</vt:lpstr>
      <vt:lpstr>MOCKUPS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Adnan Kureshi</dc:creator>
  <cp:lastModifiedBy>Adnan Kureshi</cp:lastModifiedBy>
  <cp:revision>19</cp:revision>
  <dcterms:modified xsi:type="dcterms:W3CDTF">2022-10-14T01:45:31Z</dcterms:modified>
</cp:coreProperties>
</file>